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547" r:id="rId2"/>
    <p:sldId id="1642" r:id="rId3"/>
    <p:sldId id="549" r:id="rId4"/>
    <p:sldId id="1696" r:id="rId5"/>
    <p:sldId id="1672" r:id="rId6"/>
    <p:sldId id="569" r:id="rId7"/>
    <p:sldId id="1670" r:id="rId8"/>
    <p:sldId id="570" r:id="rId9"/>
    <p:sldId id="1671" r:id="rId10"/>
    <p:sldId id="571" r:id="rId11"/>
    <p:sldId id="572" r:id="rId12"/>
    <p:sldId id="1547" r:id="rId13"/>
    <p:sldId id="1643" r:id="rId14"/>
    <p:sldId id="1668" r:id="rId15"/>
    <p:sldId id="257" r:id="rId16"/>
    <p:sldId id="258" r:id="rId17"/>
    <p:sldId id="259" r:id="rId18"/>
    <p:sldId id="260" r:id="rId19"/>
    <p:sldId id="1587" r:id="rId20"/>
    <p:sldId id="1669" r:id="rId21"/>
    <p:sldId id="1566" r:id="rId2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E00A9-0A58-46B4-8984-740FCD82E166}" v="100" dt="2025-09-18T07:51:57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228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Elkær (adjunkt – frae@eaaa.dk)" userId="1b06cd64-16c4-48f5-b285-7568c937f1a0" providerId="ADAL" clId="{542E00A9-0A58-46B4-8984-740FCD82E166}"/>
    <pc:docChg chg="undo custSel addSld modSld sldOrd">
      <pc:chgData name="Frank Elkær (adjunkt – frae@eaaa.dk)" userId="1b06cd64-16c4-48f5-b285-7568c937f1a0" providerId="ADAL" clId="{542E00A9-0A58-46B4-8984-740FCD82E166}" dt="2025-08-22T07:29:28.835" v="619" actId="20577"/>
      <pc:docMkLst>
        <pc:docMk/>
      </pc:docMkLst>
      <pc:sldChg chg="modSp mod">
        <pc:chgData name="Frank Elkær (adjunkt – frae@eaaa.dk)" userId="1b06cd64-16c4-48f5-b285-7568c937f1a0" providerId="ADAL" clId="{542E00A9-0A58-46B4-8984-740FCD82E166}" dt="2025-08-22T07:22:41.937" v="486" actId="20577"/>
        <pc:sldMkLst>
          <pc:docMk/>
          <pc:sldMk cId="0" sldId="257"/>
        </pc:sldMkLst>
        <pc:spChg chg="mod">
          <ac:chgData name="Frank Elkær (adjunkt – frae@eaaa.dk)" userId="1b06cd64-16c4-48f5-b285-7568c937f1a0" providerId="ADAL" clId="{542E00A9-0A58-46B4-8984-740FCD82E166}" dt="2025-08-22T07:21:36.538" v="447" actId="20577"/>
          <ac:spMkLst>
            <pc:docMk/>
            <pc:sldMk cId="0" sldId="257"/>
            <ac:spMk id="2" creationId="{00000000-0000-0000-0000-000000000000}"/>
          </ac:spMkLst>
        </pc:spChg>
        <pc:graphicFrameChg chg="mod">
          <ac:chgData name="Frank Elkær (adjunkt – frae@eaaa.dk)" userId="1b06cd64-16c4-48f5-b285-7568c937f1a0" providerId="ADAL" clId="{542E00A9-0A58-46B4-8984-740FCD82E166}" dt="2025-08-22T07:22:41.937" v="486" actId="20577"/>
          <ac:graphicFrameMkLst>
            <pc:docMk/>
            <pc:sldMk cId="0" sldId="257"/>
            <ac:graphicFrameMk id="5" creationId="{1E02F6CA-5C43-E048-D684-F308A93F4650}"/>
          </ac:graphicFrameMkLst>
        </pc:graphicFrameChg>
      </pc:sldChg>
      <pc:sldChg chg="modSp">
        <pc:chgData name="Frank Elkær (adjunkt – frae@eaaa.dk)" userId="1b06cd64-16c4-48f5-b285-7568c937f1a0" providerId="ADAL" clId="{542E00A9-0A58-46B4-8984-740FCD82E166}" dt="2025-08-21T06:54:43.545" v="345" actId="20577"/>
        <pc:sldMkLst>
          <pc:docMk/>
          <pc:sldMk cId="0" sldId="258"/>
        </pc:sldMkLst>
        <pc:graphicFrameChg chg="mod">
          <ac:chgData name="Frank Elkær (adjunkt – frae@eaaa.dk)" userId="1b06cd64-16c4-48f5-b285-7568c937f1a0" providerId="ADAL" clId="{542E00A9-0A58-46B4-8984-740FCD82E166}" dt="2025-08-21T06:54:43.545" v="345" actId="20577"/>
          <ac:graphicFrameMkLst>
            <pc:docMk/>
            <pc:sldMk cId="0" sldId="258"/>
            <ac:graphicFrameMk id="5" creationId="{FD5BDBC3-52B2-F973-4DEC-2C713252E0FB}"/>
          </ac:graphicFrameMkLst>
        </pc:graphicFrameChg>
      </pc:sldChg>
      <pc:sldChg chg="ord">
        <pc:chgData name="Frank Elkær (adjunkt – frae@eaaa.dk)" userId="1b06cd64-16c4-48f5-b285-7568c937f1a0" providerId="ADAL" clId="{542E00A9-0A58-46B4-8984-740FCD82E166}" dt="2025-08-16T12:41:51.437" v="169"/>
        <pc:sldMkLst>
          <pc:docMk/>
          <pc:sldMk cId="0" sldId="260"/>
        </pc:sldMkLst>
      </pc:sldChg>
      <pc:sldChg chg="modSp mod">
        <pc:chgData name="Frank Elkær (adjunkt – frae@eaaa.dk)" userId="1b06cd64-16c4-48f5-b285-7568c937f1a0" providerId="ADAL" clId="{542E00A9-0A58-46B4-8984-740FCD82E166}" dt="2025-08-21T06:58:56.228" v="357" actId="20577"/>
        <pc:sldMkLst>
          <pc:docMk/>
          <pc:sldMk cId="3758162379" sldId="569"/>
        </pc:sldMkLst>
        <pc:spChg chg="mod">
          <ac:chgData name="Frank Elkær (adjunkt – frae@eaaa.dk)" userId="1b06cd64-16c4-48f5-b285-7568c937f1a0" providerId="ADAL" clId="{542E00A9-0A58-46B4-8984-740FCD82E166}" dt="2025-08-21T06:51:00.009" v="341" actId="20577"/>
          <ac:spMkLst>
            <pc:docMk/>
            <pc:sldMk cId="3758162379" sldId="569"/>
            <ac:spMk id="2" creationId="{B443D15B-0DF1-C6C6-E5FB-E00B58213657}"/>
          </ac:spMkLst>
        </pc:spChg>
        <pc:graphicFrameChg chg="mod">
          <ac:chgData name="Frank Elkær (adjunkt – frae@eaaa.dk)" userId="1b06cd64-16c4-48f5-b285-7568c937f1a0" providerId="ADAL" clId="{542E00A9-0A58-46B4-8984-740FCD82E166}" dt="2025-08-21T06:58:56.228" v="357" actId="20577"/>
          <ac:graphicFrameMkLst>
            <pc:docMk/>
            <pc:sldMk cId="3758162379" sldId="569"/>
            <ac:graphicFrameMk id="8" creationId="{4A6F81FB-FE23-D0CD-A449-9F213C3B1838}"/>
          </ac:graphicFrameMkLst>
        </pc:graphicFrameChg>
      </pc:sldChg>
      <pc:sldChg chg="modSp">
        <pc:chgData name="Frank Elkær (adjunkt – frae@eaaa.dk)" userId="1b06cd64-16c4-48f5-b285-7568c937f1a0" providerId="ADAL" clId="{542E00A9-0A58-46B4-8984-740FCD82E166}" dt="2025-08-21T06:53:24.271" v="343" actId="20577"/>
        <pc:sldMkLst>
          <pc:docMk/>
          <pc:sldMk cId="401095719" sldId="1547"/>
        </pc:sldMkLst>
        <pc:graphicFrameChg chg="mod">
          <ac:chgData name="Frank Elkær (adjunkt – frae@eaaa.dk)" userId="1b06cd64-16c4-48f5-b285-7568c937f1a0" providerId="ADAL" clId="{542E00A9-0A58-46B4-8984-740FCD82E166}" dt="2025-08-21T06:53:24.271" v="343" actId="20577"/>
          <ac:graphicFrameMkLst>
            <pc:docMk/>
            <pc:sldMk cId="401095719" sldId="1547"/>
            <ac:graphicFrameMk id="5" creationId="{D2BAB3AB-F290-E606-5654-23ED6BA15268}"/>
          </ac:graphicFrameMkLst>
        </pc:graphicFrameChg>
      </pc:sldChg>
      <pc:sldChg chg="modSp mod">
        <pc:chgData name="Frank Elkær (adjunkt – frae@eaaa.dk)" userId="1b06cd64-16c4-48f5-b285-7568c937f1a0" providerId="ADAL" clId="{542E00A9-0A58-46B4-8984-740FCD82E166}" dt="2025-08-22T07:25:44.470" v="526" actId="20577"/>
        <pc:sldMkLst>
          <pc:docMk/>
          <pc:sldMk cId="2998976913" sldId="1566"/>
        </pc:sldMkLst>
        <pc:spChg chg="mod">
          <ac:chgData name="Frank Elkær (adjunkt – frae@eaaa.dk)" userId="1b06cd64-16c4-48f5-b285-7568c937f1a0" providerId="ADAL" clId="{542E00A9-0A58-46B4-8984-740FCD82E166}" dt="2025-08-22T07:25:44.470" v="526" actId="20577"/>
          <ac:spMkLst>
            <pc:docMk/>
            <pc:sldMk cId="2998976913" sldId="1566"/>
            <ac:spMk id="3" creationId="{3F388EE6-9B88-2511-BA19-04C276A2549B}"/>
          </ac:spMkLst>
        </pc:spChg>
      </pc:sldChg>
      <pc:sldChg chg="modSp mod">
        <pc:chgData name="Frank Elkær (adjunkt – frae@eaaa.dk)" userId="1b06cd64-16c4-48f5-b285-7568c937f1a0" providerId="ADAL" clId="{542E00A9-0A58-46B4-8984-740FCD82E166}" dt="2025-08-22T07:29:28.835" v="619" actId="20577"/>
        <pc:sldMkLst>
          <pc:docMk/>
          <pc:sldMk cId="1008395690" sldId="1669"/>
        </pc:sldMkLst>
        <pc:spChg chg="mod">
          <ac:chgData name="Frank Elkær (adjunkt – frae@eaaa.dk)" userId="1b06cd64-16c4-48f5-b285-7568c937f1a0" providerId="ADAL" clId="{542E00A9-0A58-46B4-8984-740FCD82E166}" dt="2025-08-22T07:29:28.835" v="619" actId="20577"/>
          <ac:spMkLst>
            <pc:docMk/>
            <pc:sldMk cId="1008395690" sldId="1669"/>
            <ac:spMk id="6" creationId="{8643BAA3-A691-618B-7D20-6AE2C0D6D044}"/>
          </ac:spMkLst>
        </pc:spChg>
      </pc:sldChg>
      <pc:sldChg chg="modSp mod">
        <pc:chgData name="Frank Elkær (adjunkt – frae@eaaa.dk)" userId="1b06cd64-16c4-48f5-b285-7568c937f1a0" providerId="ADAL" clId="{542E00A9-0A58-46B4-8984-740FCD82E166}" dt="2025-08-22T07:27:39.811" v="562" actId="20577"/>
        <pc:sldMkLst>
          <pc:docMk/>
          <pc:sldMk cId="3838651976" sldId="1670"/>
        </pc:sldMkLst>
        <pc:spChg chg="mod">
          <ac:chgData name="Frank Elkær (adjunkt – frae@eaaa.dk)" userId="1b06cd64-16c4-48f5-b285-7568c937f1a0" providerId="ADAL" clId="{542E00A9-0A58-46B4-8984-740FCD82E166}" dt="2025-08-22T07:27:39.811" v="562" actId="20577"/>
          <ac:spMkLst>
            <pc:docMk/>
            <pc:sldMk cId="3838651976" sldId="1670"/>
            <ac:spMk id="3" creationId="{47EF94F0-DED3-C89C-B9DD-943017981C4C}"/>
          </ac:spMkLst>
        </pc:spChg>
      </pc:sldChg>
      <pc:sldChg chg="modSp mod">
        <pc:chgData name="Frank Elkær (adjunkt – frae@eaaa.dk)" userId="1b06cd64-16c4-48f5-b285-7568c937f1a0" providerId="ADAL" clId="{542E00A9-0A58-46B4-8984-740FCD82E166}" dt="2025-08-15T10:30:01.683" v="120" actId="20577"/>
        <pc:sldMkLst>
          <pc:docMk/>
          <pc:sldMk cId="1737165719" sldId="1671"/>
        </pc:sldMkLst>
      </pc:sldChg>
      <pc:sldChg chg="addSp delSp modSp new mod modClrScheme chgLayout">
        <pc:chgData name="Frank Elkær (adjunkt – frae@eaaa.dk)" userId="1b06cd64-16c4-48f5-b285-7568c937f1a0" providerId="ADAL" clId="{542E00A9-0A58-46B4-8984-740FCD82E166}" dt="2025-08-22T07:18:55.086" v="386" actId="20577"/>
        <pc:sldMkLst>
          <pc:docMk/>
          <pc:sldMk cId="3512612643" sldId="1672"/>
        </pc:sldMkLst>
        <pc:spChg chg="add mod ord">
          <ac:chgData name="Frank Elkær (adjunkt – frae@eaaa.dk)" userId="1b06cd64-16c4-48f5-b285-7568c937f1a0" providerId="ADAL" clId="{542E00A9-0A58-46B4-8984-740FCD82E166}" dt="2025-08-19T09:17:03.974" v="329" actId="20577"/>
          <ac:spMkLst>
            <pc:docMk/>
            <pc:sldMk cId="3512612643" sldId="1672"/>
            <ac:spMk id="5" creationId="{95A33A1A-A64C-0533-B9AB-3E34A03BF58C}"/>
          </ac:spMkLst>
        </pc:spChg>
        <pc:spChg chg="add mod ord">
          <ac:chgData name="Frank Elkær (adjunkt – frae@eaaa.dk)" userId="1b06cd64-16c4-48f5-b285-7568c937f1a0" providerId="ADAL" clId="{542E00A9-0A58-46B4-8984-740FCD82E166}" dt="2025-08-22T07:18:55.086" v="386" actId="20577"/>
          <ac:spMkLst>
            <pc:docMk/>
            <pc:sldMk cId="3512612643" sldId="1672"/>
            <ac:spMk id="6" creationId="{DE5D7A76-5F0F-AA5A-274B-DA9FB0D47951}"/>
          </ac:spMkLst>
        </pc:spChg>
      </pc:sldChg>
    </pc:docChg>
  </pc:docChgLst>
  <pc:docChgLst>
    <pc:chgData name="Frank Elkær (adjunkt – frae@eaaa.dk)" userId="1b06cd64-16c4-48f5-b285-7568c937f1a0" providerId="ADAL" clId="{E9D0AC58-D274-4BF2-8301-CD5153C31007}"/>
    <pc:docChg chg="custSel addSld modSld sldOrd">
      <pc:chgData name="Frank Elkær (adjunkt – frae@eaaa.dk)" userId="1b06cd64-16c4-48f5-b285-7568c937f1a0" providerId="ADAL" clId="{E9D0AC58-D274-4BF2-8301-CD5153C31007}" dt="2025-06-27T06:48:48.132" v="1095" actId="20577"/>
      <pc:docMkLst>
        <pc:docMk/>
      </pc:docMkLst>
      <pc:sldChg chg="modSp">
        <pc:chgData name="Frank Elkær (adjunkt – frae@eaaa.dk)" userId="1b06cd64-16c4-48f5-b285-7568c937f1a0" providerId="ADAL" clId="{E9D0AC58-D274-4BF2-8301-CD5153C31007}" dt="2025-06-02T06:54:05.122" v="26" actId="20577"/>
        <pc:sldMkLst>
          <pc:docMk/>
          <pc:sldMk cId="0" sldId="257"/>
        </pc:sldMkLst>
      </pc:sldChg>
      <pc:sldChg chg="modSp">
        <pc:chgData name="Frank Elkær (adjunkt – frae@eaaa.dk)" userId="1b06cd64-16c4-48f5-b285-7568c937f1a0" providerId="ADAL" clId="{E9D0AC58-D274-4BF2-8301-CD5153C31007}" dt="2025-06-02T06:55:11.217" v="45" actId="5793"/>
        <pc:sldMkLst>
          <pc:docMk/>
          <pc:sldMk cId="0" sldId="258"/>
        </pc:sldMkLst>
      </pc:sldChg>
      <pc:sldChg chg="modSp">
        <pc:chgData name="Frank Elkær (adjunkt – frae@eaaa.dk)" userId="1b06cd64-16c4-48f5-b285-7568c937f1a0" providerId="ADAL" clId="{E9D0AC58-D274-4BF2-8301-CD5153C31007}" dt="2025-06-02T06:56:15.376" v="61" actId="20577"/>
        <pc:sldMkLst>
          <pc:docMk/>
          <pc:sldMk cId="0" sldId="259"/>
        </pc:sldMkLst>
      </pc:sldChg>
      <pc:sldChg chg="modSp">
        <pc:chgData name="Frank Elkær (adjunkt – frae@eaaa.dk)" userId="1b06cd64-16c4-48f5-b285-7568c937f1a0" providerId="ADAL" clId="{E9D0AC58-D274-4BF2-8301-CD5153C31007}" dt="2025-06-27T06:35:04.421" v="848" actId="20577"/>
        <pc:sldMkLst>
          <pc:docMk/>
          <pc:sldMk cId="0" sldId="260"/>
        </pc:sldMkLst>
      </pc:sldChg>
      <pc:sldChg chg="modSp mod">
        <pc:chgData name="Frank Elkær (adjunkt – frae@eaaa.dk)" userId="1b06cd64-16c4-48f5-b285-7568c937f1a0" providerId="ADAL" clId="{E9D0AC58-D274-4BF2-8301-CD5153C31007}" dt="2025-06-27T06:20:29.998" v="559"/>
        <pc:sldMkLst>
          <pc:docMk/>
          <pc:sldMk cId="3758162379" sldId="569"/>
        </pc:sldMkLst>
      </pc:sldChg>
      <pc:sldChg chg="modSp">
        <pc:chgData name="Frank Elkær (adjunkt – frae@eaaa.dk)" userId="1b06cd64-16c4-48f5-b285-7568c937f1a0" providerId="ADAL" clId="{E9D0AC58-D274-4BF2-8301-CD5153C31007}" dt="2025-06-03T07:05:27.846" v="527" actId="20577"/>
        <pc:sldMkLst>
          <pc:docMk/>
          <pc:sldMk cId="2803417084" sldId="570"/>
        </pc:sldMkLst>
      </pc:sldChg>
      <pc:sldChg chg="modSp mod">
        <pc:chgData name="Frank Elkær (adjunkt – frae@eaaa.dk)" userId="1b06cd64-16c4-48f5-b285-7568c937f1a0" providerId="ADAL" clId="{E9D0AC58-D274-4BF2-8301-CD5153C31007}" dt="2025-06-03T07:07:47.933" v="537" actId="20577"/>
        <pc:sldMkLst>
          <pc:docMk/>
          <pc:sldMk cId="2998976913" sldId="1566"/>
        </pc:sldMkLst>
      </pc:sldChg>
      <pc:sldChg chg="ord">
        <pc:chgData name="Frank Elkær (adjunkt – frae@eaaa.dk)" userId="1b06cd64-16c4-48f5-b285-7568c937f1a0" providerId="ADAL" clId="{E9D0AC58-D274-4BF2-8301-CD5153C31007}" dt="2025-06-03T07:07:14.587" v="533"/>
        <pc:sldMkLst>
          <pc:docMk/>
          <pc:sldMk cId="0" sldId="1587"/>
        </pc:sldMkLst>
      </pc:sldChg>
      <pc:sldChg chg="modSp mod">
        <pc:chgData name="Frank Elkær (adjunkt – frae@eaaa.dk)" userId="1b06cd64-16c4-48f5-b285-7568c937f1a0" providerId="ADAL" clId="{E9D0AC58-D274-4BF2-8301-CD5153C31007}" dt="2025-06-02T06:53:31.278" v="23" actId="20577"/>
        <pc:sldMkLst>
          <pc:docMk/>
          <pc:sldMk cId="1727590090" sldId="1668"/>
        </pc:sldMkLst>
      </pc:sldChg>
      <pc:sldChg chg="addSp delSp modSp new mod modClrScheme chgLayout">
        <pc:chgData name="Frank Elkær (adjunkt – frae@eaaa.dk)" userId="1b06cd64-16c4-48f5-b285-7568c937f1a0" providerId="ADAL" clId="{E9D0AC58-D274-4BF2-8301-CD5153C31007}" dt="2025-06-27T06:37:28.625" v="850" actId="20577"/>
        <pc:sldMkLst>
          <pc:docMk/>
          <pc:sldMk cId="1008395690" sldId="1669"/>
        </pc:sldMkLst>
      </pc:sldChg>
      <pc:sldChg chg="modSp new mod">
        <pc:chgData name="Frank Elkær (adjunkt – frae@eaaa.dk)" userId="1b06cd64-16c4-48f5-b285-7568c937f1a0" providerId="ADAL" clId="{E9D0AC58-D274-4BF2-8301-CD5153C31007}" dt="2025-06-27T06:48:48.132" v="1095" actId="20577"/>
        <pc:sldMkLst>
          <pc:docMk/>
          <pc:sldMk cId="3838651976" sldId="1670"/>
        </pc:sldMkLst>
      </pc:sldChg>
      <pc:sldChg chg="modSp new mod">
        <pc:chgData name="Frank Elkær (adjunkt – frae@eaaa.dk)" userId="1b06cd64-16c4-48f5-b285-7568c937f1a0" providerId="ADAL" clId="{E9D0AC58-D274-4BF2-8301-CD5153C31007}" dt="2025-06-27T06:46:28.389" v="1036" actId="20577"/>
        <pc:sldMkLst>
          <pc:docMk/>
          <pc:sldMk cId="1737165719" sldId="1671"/>
        </pc:sldMkLst>
      </pc:sldChg>
    </pc:docChg>
  </pc:docChgLst>
  <pc:docChgLst>
    <pc:chgData name="Frank Elkær (adjunkt – frae@eaaa.dk)" userId="1b06cd64-16c4-48f5-b285-7568c937f1a0" providerId="ADAL" clId="{E9811E54-1FA8-43F7-AC43-A1164A70C0D5}"/>
    <pc:docChg chg="undo custSel addSld delSld modSld sldOrd">
      <pc:chgData name="Frank Elkær (adjunkt – frae@eaaa.dk)" userId="1b06cd64-16c4-48f5-b285-7568c937f1a0" providerId="ADAL" clId="{E9811E54-1FA8-43F7-AC43-A1164A70C0D5}" dt="2025-09-18T07:55:13.702" v="2303" actId="20577"/>
      <pc:docMkLst>
        <pc:docMk/>
      </pc:docMkLst>
      <pc:sldChg chg="modSp mod">
        <pc:chgData name="Frank Elkær (adjunkt – frae@eaaa.dk)" userId="1b06cd64-16c4-48f5-b285-7568c937f1a0" providerId="ADAL" clId="{E9811E54-1FA8-43F7-AC43-A1164A70C0D5}" dt="2025-09-11T16:01:20.223" v="1084" actId="20577"/>
        <pc:sldMkLst>
          <pc:docMk/>
          <pc:sldMk cId="0" sldId="257"/>
        </pc:sldMkLst>
        <pc:graphicFrameChg chg="modGraphic">
          <ac:chgData name="Frank Elkær (adjunkt – frae@eaaa.dk)" userId="1b06cd64-16c4-48f5-b285-7568c937f1a0" providerId="ADAL" clId="{E9811E54-1FA8-43F7-AC43-A1164A70C0D5}" dt="2025-09-11T16:01:20.223" v="1084" actId="20577"/>
          <ac:graphicFrameMkLst>
            <pc:docMk/>
            <pc:sldMk cId="0" sldId="257"/>
            <ac:graphicFrameMk id="5" creationId="{1E02F6CA-5C43-E048-D684-F308A93F4650}"/>
          </ac:graphicFrameMkLst>
        </pc:graphicFrameChg>
      </pc:sldChg>
      <pc:sldChg chg="modSp mod">
        <pc:chgData name="Frank Elkær (adjunkt – frae@eaaa.dk)" userId="1b06cd64-16c4-48f5-b285-7568c937f1a0" providerId="ADAL" clId="{E9811E54-1FA8-43F7-AC43-A1164A70C0D5}" dt="2025-09-18T07:48:46.253" v="2248" actId="20577"/>
        <pc:sldMkLst>
          <pc:docMk/>
          <pc:sldMk cId="0" sldId="258"/>
        </pc:sldMkLst>
        <pc:graphicFrameChg chg="modGraphic">
          <ac:chgData name="Frank Elkær (adjunkt – frae@eaaa.dk)" userId="1b06cd64-16c4-48f5-b285-7568c937f1a0" providerId="ADAL" clId="{E9811E54-1FA8-43F7-AC43-A1164A70C0D5}" dt="2025-09-18T07:48:46.253" v="2248" actId="20577"/>
          <ac:graphicFrameMkLst>
            <pc:docMk/>
            <pc:sldMk cId="0" sldId="258"/>
            <ac:graphicFrameMk id="5" creationId="{FD5BDBC3-52B2-F973-4DEC-2C713252E0FB}"/>
          </ac:graphicFrameMkLst>
        </pc:graphicFrameChg>
      </pc:sldChg>
      <pc:sldChg chg="modSp mod">
        <pc:chgData name="Frank Elkær (adjunkt – frae@eaaa.dk)" userId="1b06cd64-16c4-48f5-b285-7568c937f1a0" providerId="ADAL" clId="{E9811E54-1FA8-43F7-AC43-A1164A70C0D5}" dt="2025-09-18T07:49:17.195" v="2250" actId="20577"/>
        <pc:sldMkLst>
          <pc:docMk/>
          <pc:sldMk cId="0" sldId="259"/>
        </pc:sldMkLst>
        <pc:graphicFrameChg chg="modGraphic">
          <ac:chgData name="Frank Elkær (adjunkt – frae@eaaa.dk)" userId="1b06cd64-16c4-48f5-b285-7568c937f1a0" providerId="ADAL" clId="{E9811E54-1FA8-43F7-AC43-A1164A70C0D5}" dt="2025-09-18T07:49:17.195" v="2250" actId="20577"/>
          <ac:graphicFrameMkLst>
            <pc:docMk/>
            <pc:sldMk cId="0" sldId="259"/>
            <ac:graphicFrameMk id="5" creationId="{A6F37357-8D52-0E67-EAE3-94D7E176D42D}"/>
          </ac:graphicFrameMkLst>
        </pc:graphicFrameChg>
      </pc:sldChg>
      <pc:sldChg chg="modSp mod ord">
        <pc:chgData name="Frank Elkær (adjunkt – frae@eaaa.dk)" userId="1b06cd64-16c4-48f5-b285-7568c937f1a0" providerId="ADAL" clId="{E9811E54-1FA8-43F7-AC43-A1164A70C0D5}" dt="2025-09-18T07:43:34.347" v="2229" actId="20577"/>
        <pc:sldMkLst>
          <pc:docMk/>
          <pc:sldMk cId="0" sldId="260"/>
        </pc:sldMkLst>
        <pc:graphicFrameChg chg="modGraphic">
          <ac:chgData name="Frank Elkær (adjunkt – frae@eaaa.dk)" userId="1b06cd64-16c4-48f5-b285-7568c937f1a0" providerId="ADAL" clId="{E9811E54-1FA8-43F7-AC43-A1164A70C0D5}" dt="2025-09-18T07:43:34.347" v="2229" actId="20577"/>
          <ac:graphicFrameMkLst>
            <pc:docMk/>
            <pc:sldMk cId="0" sldId="260"/>
            <ac:graphicFrameMk id="5" creationId="{6BF2C0E3-14C4-5BE4-733E-B424B3F1C2A6}"/>
          </ac:graphicFrameMkLst>
        </pc:graphicFrameChg>
      </pc:sldChg>
      <pc:sldChg chg="modSp add mod">
        <pc:chgData name="Frank Elkær (adjunkt – frae@eaaa.dk)" userId="1b06cd64-16c4-48f5-b285-7568c937f1a0" providerId="ADAL" clId="{E9811E54-1FA8-43F7-AC43-A1164A70C0D5}" dt="2025-09-18T07:44:20.669" v="2231" actId="20577"/>
        <pc:sldMkLst>
          <pc:docMk/>
          <pc:sldMk cId="1169255948" sldId="549"/>
        </pc:sldMkLst>
        <pc:spChg chg="mod">
          <ac:chgData name="Frank Elkær (adjunkt – frae@eaaa.dk)" userId="1b06cd64-16c4-48f5-b285-7568c937f1a0" providerId="ADAL" clId="{E9811E54-1FA8-43F7-AC43-A1164A70C0D5}" dt="2025-09-18T07:44:20.669" v="2231" actId="20577"/>
          <ac:spMkLst>
            <pc:docMk/>
            <pc:sldMk cId="1169255948" sldId="549"/>
            <ac:spMk id="2" creationId="{F5F6EFFE-ED0C-2CD3-F706-362EFD587EE0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09-18T07:46:18.509" v="2247" actId="20577"/>
        <pc:sldMkLst>
          <pc:docMk/>
          <pc:sldMk cId="2803417084" sldId="570"/>
        </pc:sldMkLst>
        <pc:spChg chg="mod">
          <ac:chgData name="Frank Elkær (adjunkt – frae@eaaa.dk)" userId="1b06cd64-16c4-48f5-b285-7568c937f1a0" providerId="ADAL" clId="{E9811E54-1FA8-43F7-AC43-A1164A70C0D5}" dt="2025-09-18T07:45:47.694" v="2243" actId="20577"/>
          <ac:spMkLst>
            <pc:docMk/>
            <pc:sldMk cId="2803417084" sldId="570"/>
            <ac:spMk id="5" creationId="{B6BB6AC2-DF74-2489-19E1-D85E5F38BE15}"/>
          </ac:spMkLst>
        </pc:spChg>
        <pc:graphicFrameChg chg="modGraphic">
          <ac:chgData name="Frank Elkær (adjunkt – frae@eaaa.dk)" userId="1b06cd64-16c4-48f5-b285-7568c937f1a0" providerId="ADAL" clId="{E9811E54-1FA8-43F7-AC43-A1164A70C0D5}" dt="2025-09-18T07:46:18.509" v="2247" actId="20577"/>
          <ac:graphicFrameMkLst>
            <pc:docMk/>
            <pc:sldMk cId="2803417084" sldId="570"/>
            <ac:graphicFrameMk id="8" creationId="{2530F117-A1F8-693C-B8CA-C43570F6BBAB}"/>
          </ac:graphicFrameMkLst>
        </pc:graphicFrameChg>
      </pc:sldChg>
      <pc:sldChg chg="modSp mod">
        <pc:chgData name="Frank Elkær (adjunkt – frae@eaaa.dk)" userId="1b06cd64-16c4-48f5-b285-7568c937f1a0" providerId="ADAL" clId="{E9811E54-1FA8-43F7-AC43-A1164A70C0D5}" dt="2025-09-11T15:48:50.731" v="725"/>
        <pc:sldMkLst>
          <pc:docMk/>
          <pc:sldMk cId="3739587901" sldId="571"/>
        </pc:sldMkLst>
        <pc:graphicFrameChg chg="mod modGraphic">
          <ac:chgData name="Frank Elkær (adjunkt – frae@eaaa.dk)" userId="1b06cd64-16c4-48f5-b285-7568c937f1a0" providerId="ADAL" clId="{E9811E54-1FA8-43F7-AC43-A1164A70C0D5}" dt="2025-09-11T15:48:50.731" v="725"/>
          <ac:graphicFrameMkLst>
            <pc:docMk/>
            <pc:sldMk cId="3739587901" sldId="571"/>
            <ac:graphicFrameMk id="6" creationId="{9CDBF9C1-AAA1-2CCE-5021-1BEE119AFAE3}"/>
          </ac:graphicFrameMkLst>
        </pc:graphicFrameChg>
      </pc:sldChg>
      <pc:sldChg chg="modSp mod">
        <pc:chgData name="Frank Elkær (adjunkt – frae@eaaa.dk)" userId="1b06cd64-16c4-48f5-b285-7568c937f1a0" providerId="ADAL" clId="{E9811E54-1FA8-43F7-AC43-A1164A70C0D5}" dt="2025-09-11T15:47:51.745" v="713" actId="20577"/>
        <pc:sldMkLst>
          <pc:docMk/>
          <pc:sldMk cId="3206629137" sldId="572"/>
        </pc:sldMkLst>
        <pc:graphicFrameChg chg="mod modGraphic">
          <ac:chgData name="Frank Elkær (adjunkt – frae@eaaa.dk)" userId="1b06cd64-16c4-48f5-b285-7568c937f1a0" providerId="ADAL" clId="{E9811E54-1FA8-43F7-AC43-A1164A70C0D5}" dt="2025-09-11T15:47:51.745" v="713" actId="20577"/>
          <ac:graphicFrameMkLst>
            <pc:docMk/>
            <pc:sldMk cId="3206629137" sldId="572"/>
            <ac:graphicFrameMk id="5" creationId="{2E9F1085-30C6-940F-B884-D9895D976421}"/>
          </ac:graphicFrameMkLst>
        </pc:graphicFrameChg>
      </pc:sldChg>
      <pc:sldChg chg="modSp mod">
        <pc:chgData name="Frank Elkær (adjunkt – frae@eaaa.dk)" userId="1b06cd64-16c4-48f5-b285-7568c937f1a0" providerId="ADAL" clId="{E9811E54-1FA8-43F7-AC43-A1164A70C0D5}" dt="2025-09-18T07:55:13.702" v="2303" actId="20577"/>
        <pc:sldMkLst>
          <pc:docMk/>
          <pc:sldMk cId="2998976913" sldId="1566"/>
        </pc:sldMkLst>
        <pc:spChg chg="mod">
          <ac:chgData name="Frank Elkær (adjunkt – frae@eaaa.dk)" userId="1b06cd64-16c4-48f5-b285-7568c937f1a0" providerId="ADAL" clId="{E9811E54-1FA8-43F7-AC43-A1164A70C0D5}" dt="2025-09-18T07:55:13.702" v="2303" actId="20577"/>
          <ac:spMkLst>
            <pc:docMk/>
            <pc:sldMk cId="2998976913" sldId="1566"/>
            <ac:spMk id="3" creationId="{3F388EE6-9B88-2511-BA19-04C276A2549B}"/>
          </ac:spMkLst>
        </pc:spChg>
      </pc:sldChg>
      <pc:sldChg chg="modSp mod ord">
        <pc:chgData name="Frank Elkær (adjunkt – frae@eaaa.dk)" userId="1b06cd64-16c4-48f5-b285-7568c937f1a0" providerId="ADAL" clId="{E9811E54-1FA8-43F7-AC43-A1164A70C0D5}" dt="2025-09-17T16:47:13.386" v="2143"/>
        <pc:sldMkLst>
          <pc:docMk/>
          <pc:sldMk cId="3274999162" sldId="1642"/>
        </pc:sldMkLst>
        <pc:spChg chg="mod">
          <ac:chgData name="Frank Elkær (adjunkt – frae@eaaa.dk)" userId="1b06cd64-16c4-48f5-b285-7568c937f1a0" providerId="ADAL" clId="{E9811E54-1FA8-43F7-AC43-A1164A70C0D5}" dt="2025-09-17T11:02:58.474" v="2111" actId="1076"/>
          <ac:spMkLst>
            <pc:docMk/>
            <pc:sldMk cId="3274999162" sldId="1642"/>
            <ac:spMk id="3" creationId="{829797BD-C507-9603-C506-65DC093F6810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09-18T07:54:51.245" v="2302" actId="20577"/>
        <pc:sldMkLst>
          <pc:docMk/>
          <pc:sldMk cId="1008395690" sldId="1669"/>
        </pc:sldMkLst>
        <pc:spChg chg="mod">
          <ac:chgData name="Frank Elkær (adjunkt – frae@eaaa.dk)" userId="1b06cd64-16c4-48f5-b285-7568c937f1a0" providerId="ADAL" clId="{E9811E54-1FA8-43F7-AC43-A1164A70C0D5}" dt="2025-09-11T16:18:04.308" v="1508" actId="20577"/>
          <ac:spMkLst>
            <pc:docMk/>
            <pc:sldMk cId="1008395690" sldId="1669"/>
            <ac:spMk id="5" creationId="{960D5292-53B4-34A0-AFF2-948370874758}"/>
          </ac:spMkLst>
        </pc:spChg>
        <pc:spChg chg="mod">
          <ac:chgData name="Frank Elkær (adjunkt – frae@eaaa.dk)" userId="1b06cd64-16c4-48f5-b285-7568c937f1a0" providerId="ADAL" clId="{E9811E54-1FA8-43F7-AC43-A1164A70C0D5}" dt="2025-09-18T07:54:51.245" v="2302" actId="20577"/>
          <ac:spMkLst>
            <pc:docMk/>
            <pc:sldMk cId="1008395690" sldId="1669"/>
            <ac:spMk id="6" creationId="{8643BAA3-A691-618B-7D20-6AE2C0D6D044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09-17T16:54:34.750" v="2212" actId="20577"/>
        <pc:sldMkLst>
          <pc:docMk/>
          <pc:sldMk cId="3838651976" sldId="1670"/>
        </pc:sldMkLst>
        <pc:spChg chg="mod">
          <ac:chgData name="Frank Elkær (adjunkt – frae@eaaa.dk)" userId="1b06cd64-16c4-48f5-b285-7568c937f1a0" providerId="ADAL" clId="{E9811E54-1FA8-43F7-AC43-A1164A70C0D5}" dt="2025-09-11T16:17:49.300" v="1504" actId="20577"/>
          <ac:spMkLst>
            <pc:docMk/>
            <pc:sldMk cId="3838651976" sldId="1670"/>
            <ac:spMk id="2" creationId="{6F5C74A0-954F-8B12-E8D1-BD651498217E}"/>
          </ac:spMkLst>
        </pc:spChg>
        <pc:spChg chg="mod">
          <ac:chgData name="Frank Elkær (adjunkt – frae@eaaa.dk)" userId="1b06cd64-16c4-48f5-b285-7568c937f1a0" providerId="ADAL" clId="{E9811E54-1FA8-43F7-AC43-A1164A70C0D5}" dt="2025-09-17T16:54:34.750" v="2212" actId="20577"/>
          <ac:spMkLst>
            <pc:docMk/>
            <pc:sldMk cId="3838651976" sldId="1670"/>
            <ac:spMk id="3" creationId="{47EF94F0-DED3-C89C-B9DD-943017981C4C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09-17T10:20:25.744" v="1987" actId="20577"/>
        <pc:sldMkLst>
          <pc:docMk/>
          <pc:sldMk cId="1737165719" sldId="1671"/>
        </pc:sldMkLst>
        <pc:spChg chg="mod">
          <ac:chgData name="Frank Elkær (adjunkt – frae@eaaa.dk)" userId="1b06cd64-16c4-48f5-b285-7568c937f1a0" providerId="ADAL" clId="{E9811E54-1FA8-43F7-AC43-A1164A70C0D5}" dt="2025-09-11T16:17:54.577" v="1506" actId="20577"/>
          <ac:spMkLst>
            <pc:docMk/>
            <pc:sldMk cId="1737165719" sldId="1671"/>
            <ac:spMk id="2" creationId="{176EB10E-D935-FEDA-D6A2-3E0ABB369A04}"/>
          </ac:spMkLst>
        </pc:spChg>
        <pc:spChg chg="mod">
          <ac:chgData name="Frank Elkær (adjunkt – frae@eaaa.dk)" userId="1b06cd64-16c4-48f5-b285-7568c937f1a0" providerId="ADAL" clId="{E9811E54-1FA8-43F7-AC43-A1164A70C0D5}" dt="2025-09-17T10:20:25.744" v="1987" actId="20577"/>
          <ac:spMkLst>
            <pc:docMk/>
            <pc:sldMk cId="1737165719" sldId="1671"/>
            <ac:spMk id="3" creationId="{D7F17B20-98C7-B3C2-655B-86AE329323D5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09-17T10:15:05.117" v="1893" actId="20577"/>
        <pc:sldMkLst>
          <pc:docMk/>
          <pc:sldMk cId="3512612643" sldId="1672"/>
        </pc:sldMkLst>
        <pc:spChg chg="mod">
          <ac:chgData name="Frank Elkær (adjunkt – frae@eaaa.dk)" userId="1b06cd64-16c4-48f5-b285-7568c937f1a0" providerId="ADAL" clId="{E9811E54-1FA8-43F7-AC43-A1164A70C0D5}" dt="2025-09-17T10:15:05.117" v="1893" actId="20577"/>
          <ac:spMkLst>
            <pc:docMk/>
            <pc:sldMk cId="3512612643" sldId="1672"/>
            <ac:spMk id="6" creationId="{DE5D7A76-5F0F-AA5A-274B-DA9FB0D47951}"/>
          </ac:spMkLst>
        </pc:spChg>
      </pc:sldChg>
      <pc:sldChg chg="new del">
        <pc:chgData name="Frank Elkær (adjunkt – frae@eaaa.dk)" userId="1b06cd64-16c4-48f5-b285-7568c937f1a0" providerId="ADAL" clId="{E9811E54-1FA8-43F7-AC43-A1164A70C0D5}" dt="2025-09-17T11:05:21.052" v="2113" actId="47"/>
        <pc:sldMkLst>
          <pc:docMk/>
          <pc:sldMk cId="1500215421" sldId="1673"/>
        </pc:sldMkLst>
      </pc:sldChg>
      <pc:sldChg chg="modSp add mod">
        <pc:chgData name="Frank Elkær (adjunkt – frae@eaaa.dk)" userId="1b06cd64-16c4-48f5-b285-7568c937f1a0" providerId="ADAL" clId="{E9811E54-1FA8-43F7-AC43-A1164A70C0D5}" dt="2025-09-18T07:44:07.073" v="2230" actId="20577"/>
        <pc:sldMkLst>
          <pc:docMk/>
          <pc:sldMk cId="2681827237" sldId="1696"/>
        </pc:sldMkLst>
        <pc:spChg chg="mod">
          <ac:chgData name="Frank Elkær (adjunkt – frae@eaaa.dk)" userId="1b06cd64-16c4-48f5-b285-7568c937f1a0" providerId="ADAL" clId="{E9811E54-1FA8-43F7-AC43-A1164A70C0D5}" dt="2025-09-18T07:44:07.073" v="2230" actId="20577"/>
          <ac:spMkLst>
            <pc:docMk/>
            <pc:sldMk cId="2681827237" sldId="1696"/>
            <ac:spMk id="2" creationId="{871C246F-7CF2-1836-BC46-757848D040BC}"/>
          </ac:spMkLst>
        </pc:spChg>
      </pc:sldChg>
      <pc:sldChg chg="addSp delSp modSp new del mod ord modClrScheme chgLayout">
        <pc:chgData name="Frank Elkær (adjunkt – frae@eaaa.dk)" userId="1b06cd64-16c4-48f5-b285-7568c937f1a0" providerId="ADAL" clId="{E9811E54-1FA8-43F7-AC43-A1164A70C0D5}" dt="2025-09-17T16:53:43.940" v="2191" actId="47"/>
        <pc:sldMkLst>
          <pc:docMk/>
          <pc:sldMk cId="1495348664" sldId="1697"/>
        </pc:sldMkLst>
        <pc:spChg chg="mod">
          <ac:chgData name="Frank Elkær (adjunkt – frae@eaaa.dk)" userId="1b06cd64-16c4-48f5-b285-7568c937f1a0" providerId="ADAL" clId="{E9811E54-1FA8-43F7-AC43-A1164A70C0D5}" dt="2025-09-17T16:41:31.544" v="2124" actId="26606"/>
          <ac:spMkLst>
            <pc:docMk/>
            <pc:sldMk cId="1495348664" sldId="1697"/>
            <ac:spMk id="2" creationId="{637D2178-AA19-BAA4-FBF8-B351AA58D1FB}"/>
          </ac:spMkLst>
        </pc:spChg>
        <pc:spChg chg="del">
          <ac:chgData name="Frank Elkær (adjunkt – frae@eaaa.dk)" userId="1b06cd64-16c4-48f5-b285-7568c937f1a0" providerId="ADAL" clId="{E9811E54-1FA8-43F7-AC43-A1164A70C0D5}" dt="2025-09-17T16:41:21.643" v="2123"/>
          <ac:spMkLst>
            <pc:docMk/>
            <pc:sldMk cId="1495348664" sldId="1697"/>
            <ac:spMk id="3" creationId="{8A778091-BE1C-C778-FEF3-B12C633F699A}"/>
          </ac:spMkLst>
        </pc:spChg>
        <pc:spChg chg="add mod">
          <ac:chgData name="Frank Elkær (adjunkt – frae@eaaa.dk)" userId="1b06cd64-16c4-48f5-b285-7568c937f1a0" providerId="ADAL" clId="{E9811E54-1FA8-43F7-AC43-A1164A70C0D5}" dt="2025-09-17T16:52:12.200" v="2187" actId="20577"/>
          <ac:spMkLst>
            <pc:docMk/>
            <pc:sldMk cId="1495348664" sldId="1697"/>
            <ac:spMk id="4" creationId="{FF044925-128C-EBEB-99DC-E11A6DC257E9}"/>
          </ac:spMkLst>
        </pc:spChg>
        <pc:graphicFrameChg chg="add del modGraphic">
          <ac:chgData name="Frank Elkær (adjunkt – frae@eaaa.dk)" userId="1b06cd64-16c4-48f5-b285-7568c937f1a0" providerId="ADAL" clId="{E9811E54-1FA8-43F7-AC43-A1164A70C0D5}" dt="2025-09-17T16:46:20.321" v="2141" actId="27309"/>
          <ac:graphicFrameMkLst>
            <pc:docMk/>
            <pc:sldMk cId="1495348664" sldId="1697"/>
            <ac:graphicFrameMk id="6" creationId="{20E9DD53-FFB2-16CA-2FAD-925676F1DE8A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6F5E21-33E8-4B2F-A4B4-C6DF2C19C108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9A717-FAC0-4332-8D05-891AA7423FCE}">
      <dgm:prSet custT="1"/>
      <dgm:spPr/>
      <dgm:t>
        <a:bodyPr/>
        <a:lstStyle/>
        <a:p>
          <a:r>
            <a:rPr lang="da-DK" sz="1400" b="1" dirty="0">
              <a:solidFill>
                <a:schemeClr val="tx1"/>
              </a:solidFill>
            </a:rPr>
            <a:t>1. Omkostninger ved investering i sikkerheds-infrastruktur</a:t>
          </a:r>
          <a:endParaRPr lang="en-US" sz="1400" dirty="0">
            <a:solidFill>
              <a:schemeClr val="tx1"/>
            </a:solidFill>
          </a:endParaRPr>
        </a:p>
      </dgm:t>
    </dgm:pt>
    <dgm:pt modelId="{FA5B38BE-92FF-40B0-B690-247BE31E2200}" type="parTrans" cxnId="{3A63E61F-280D-4E53-B7B3-FC3D2CBC38ED}">
      <dgm:prSet/>
      <dgm:spPr/>
      <dgm:t>
        <a:bodyPr/>
        <a:lstStyle/>
        <a:p>
          <a:endParaRPr lang="en-US" sz="2400"/>
        </a:p>
      </dgm:t>
    </dgm:pt>
    <dgm:pt modelId="{0BC7D026-0A3F-4E74-9F86-7DDC9FD46B39}" type="sibTrans" cxnId="{3A63E61F-280D-4E53-B7B3-FC3D2CBC38ED}">
      <dgm:prSet/>
      <dgm:spPr/>
      <dgm:t>
        <a:bodyPr/>
        <a:lstStyle/>
        <a:p>
          <a:endParaRPr lang="en-US" sz="2400"/>
        </a:p>
      </dgm:t>
    </dgm:pt>
    <dgm:pt modelId="{3557C5B9-7CB1-4F0A-9D0B-916A2944207E}">
      <dgm:prSet custT="1"/>
      <dgm:spPr/>
      <dgm:t>
        <a:bodyPr/>
        <a:lstStyle/>
        <a:p>
          <a:r>
            <a:rPr lang="da-DK" sz="1400" b="1" dirty="0"/>
            <a:t>Initial investering</a:t>
          </a:r>
          <a:r>
            <a:rPr lang="da-DK" sz="1400" dirty="0"/>
            <a:t>: Implementering af </a:t>
          </a:r>
          <a:r>
            <a:rPr lang="da-DK" sz="1400" dirty="0" err="1"/>
            <a:t>sikkerheds-foranstaltninger</a:t>
          </a:r>
          <a:r>
            <a:rPr lang="da-DK" sz="1400" dirty="0"/>
            <a:t>.</a:t>
          </a:r>
          <a:endParaRPr lang="en-US" sz="1400" dirty="0"/>
        </a:p>
      </dgm:t>
    </dgm:pt>
    <dgm:pt modelId="{EE70D201-AE95-4660-9D46-6998BCBDEEE2}" type="parTrans" cxnId="{436FCC8B-ADD8-478A-831C-1C9522E8FA5A}">
      <dgm:prSet/>
      <dgm:spPr/>
      <dgm:t>
        <a:bodyPr/>
        <a:lstStyle/>
        <a:p>
          <a:endParaRPr lang="en-US" sz="2400"/>
        </a:p>
      </dgm:t>
    </dgm:pt>
    <dgm:pt modelId="{C50BA654-5373-492D-A8A1-F9FB23B59235}" type="sibTrans" cxnId="{436FCC8B-ADD8-478A-831C-1C9522E8FA5A}">
      <dgm:prSet/>
      <dgm:spPr/>
      <dgm:t>
        <a:bodyPr/>
        <a:lstStyle/>
        <a:p>
          <a:endParaRPr lang="en-US" sz="2400"/>
        </a:p>
      </dgm:t>
    </dgm:pt>
    <dgm:pt modelId="{1032297C-7237-4C6C-A8E5-6071E3454E44}">
      <dgm:prSet custT="1"/>
      <dgm:spPr/>
      <dgm:t>
        <a:bodyPr/>
        <a:lstStyle/>
        <a:p>
          <a:r>
            <a:rPr lang="da-DK" sz="1400" b="1" dirty="0"/>
            <a:t>Løbende omkostninger</a:t>
          </a:r>
          <a:r>
            <a:rPr lang="da-DK" sz="1400" dirty="0"/>
            <a:t>: Løn, licenser, uddannelse, certificeringer og </a:t>
          </a:r>
          <a:r>
            <a:rPr lang="da-DK" sz="1400" dirty="0" err="1"/>
            <a:t>abon</a:t>
          </a:r>
          <a:r>
            <a:rPr lang="da-DK" sz="1400" dirty="0"/>
            <a:t>. Etc</a:t>
          </a:r>
          <a:r>
            <a:rPr lang="da-DK" sz="1050" dirty="0"/>
            <a:t>.</a:t>
          </a:r>
          <a:endParaRPr lang="en-US" sz="1050" dirty="0"/>
        </a:p>
      </dgm:t>
    </dgm:pt>
    <dgm:pt modelId="{9CE74FAC-24A5-41AF-A20E-D48E5DBC4C05}" type="parTrans" cxnId="{CF51D10A-36AC-4C4F-AA48-324B69BC775A}">
      <dgm:prSet/>
      <dgm:spPr/>
      <dgm:t>
        <a:bodyPr/>
        <a:lstStyle/>
        <a:p>
          <a:endParaRPr lang="en-US" sz="2400"/>
        </a:p>
      </dgm:t>
    </dgm:pt>
    <dgm:pt modelId="{CA14E91B-E842-453E-ADA9-D0EDCA294FB7}" type="sibTrans" cxnId="{CF51D10A-36AC-4C4F-AA48-324B69BC775A}">
      <dgm:prSet/>
      <dgm:spPr/>
      <dgm:t>
        <a:bodyPr/>
        <a:lstStyle/>
        <a:p>
          <a:endParaRPr lang="en-US" sz="2400"/>
        </a:p>
      </dgm:t>
    </dgm:pt>
    <dgm:pt modelId="{8A4CD317-D008-4244-B4E1-8EEDC58D1A17}">
      <dgm:prSet custT="1"/>
      <dgm:spPr/>
      <dgm:t>
        <a:bodyPr/>
        <a:lstStyle/>
        <a:p>
          <a:r>
            <a:rPr lang="da-DK" sz="1400" b="1" dirty="0">
              <a:solidFill>
                <a:schemeClr val="tx1"/>
              </a:solidFill>
            </a:rPr>
            <a:t>2. Risikoafvejning: Investering vs. Potentielle tab</a:t>
          </a:r>
          <a:r>
            <a:rPr lang="da-DK" sz="1400" dirty="0">
              <a:solidFill>
                <a:schemeClr val="tx1"/>
              </a:solidFill>
            </a:rPr>
            <a:t>:</a:t>
          </a:r>
          <a:endParaRPr lang="en-US" sz="1400" dirty="0">
            <a:solidFill>
              <a:schemeClr val="tx1"/>
            </a:solidFill>
          </a:endParaRPr>
        </a:p>
      </dgm:t>
    </dgm:pt>
    <dgm:pt modelId="{8834E096-6348-446F-99D3-17F5E7D0EE6D}" type="parTrans" cxnId="{3003C464-A339-4779-B68B-A44FB92946D6}">
      <dgm:prSet/>
      <dgm:spPr/>
      <dgm:t>
        <a:bodyPr/>
        <a:lstStyle/>
        <a:p>
          <a:endParaRPr lang="en-US" sz="2400"/>
        </a:p>
      </dgm:t>
    </dgm:pt>
    <dgm:pt modelId="{C3DAE2A6-C1CD-4D76-BD82-451421993D82}" type="sibTrans" cxnId="{3003C464-A339-4779-B68B-A44FB92946D6}">
      <dgm:prSet/>
      <dgm:spPr/>
      <dgm:t>
        <a:bodyPr/>
        <a:lstStyle/>
        <a:p>
          <a:endParaRPr lang="en-US" sz="2400"/>
        </a:p>
      </dgm:t>
    </dgm:pt>
    <dgm:pt modelId="{587551E7-9359-476F-82C0-117DD2A44B46}">
      <dgm:prSet custT="1"/>
      <dgm:spPr/>
      <dgm:t>
        <a:bodyPr/>
        <a:lstStyle/>
        <a:p>
          <a:r>
            <a:rPr lang="da-DK" sz="1400" b="1" dirty="0"/>
            <a:t>Direkte tab</a:t>
          </a:r>
          <a:r>
            <a:rPr lang="da-DK" sz="1400" dirty="0"/>
            <a:t> som følge af tyveri af data eller penge.</a:t>
          </a:r>
          <a:endParaRPr lang="en-US" sz="1400" dirty="0"/>
        </a:p>
      </dgm:t>
    </dgm:pt>
    <dgm:pt modelId="{9EAD1485-AF10-4BA3-A067-7BA55B8D4536}" type="parTrans" cxnId="{39870D39-DF32-4BB1-8D84-5020ACD49CF4}">
      <dgm:prSet/>
      <dgm:spPr/>
      <dgm:t>
        <a:bodyPr/>
        <a:lstStyle/>
        <a:p>
          <a:endParaRPr lang="en-US" sz="2400"/>
        </a:p>
      </dgm:t>
    </dgm:pt>
    <dgm:pt modelId="{02FAF037-0A5F-4C1A-82FB-491911FD6487}" type="sibTrans" cxnId="{39870D39-DF32-4BB1-8D84-5020ACD49CF4}">
      <dgm:prSet/>
      <dgm:spPr/>
      <dgm:t>
        <a:bodyPr/>
        <a:lstStyle/>
        <a:p>
          <a:endParaRPr lang="en-US" sz="2400"/>
        </a:p>
      </dgm:t>
    </dgm:pt>
    <dgm:pt modelId="{AA13D497-F024-4DBB-87AD-54E60661AE5E}">
      <dgm:prSet custT="1"/>
      <dgm:spPr/>
      <dgm:t>
        <a:bodyPr/>
        <a:lstStyle/>
        <a:p>
          <a:r>
            <a:rPr lang="da-DK" sz="1400" b="1" dirty="0"/>
            <a:t>Indirekte tab</a:t>
          </a:r>
          <a:r>
            <a:rPr lang="da-DK" sz="1400" dirty="0"/>
            <a:t> som følge af tabt omdømme/</a:t>
          </a:r>
          <a:endParaRPr lang="en-US" sz="1400" dirty="0"/>
        </a:p>
      </dgm:t>
    </dgm:pt>
    <dgm:pt modelId="{30F76F9E-1156-4730-A031-EAD1A0434C3B}" type="parTrans" cxnId="{72BFA3CC-1371-4E40-A342-8DD28E074BB8}">
      <dgm:prSet/>
      <dgm:spPr/>
      <dgm:t>
        <a:bodyPr/>
        <a:lstStyle/>
        <a:p>
          <a:endParaRPr lang="en-US" sz="2400"/>
        </a:p>
      </dgm:t>
    </dgm:pt>
    <dgm:pt modelId="{43449C6A-2E3B-42CC-A8F7-06A6DBE7AC30}" type="sibTrans" cxnId="{72BFA3CC-1371-4E40-A342-8DD28E074BB8}">
      <dgm:prSet/>
      <dgm:spPr/>
      <dgm:t>
        <a:bodyPr/>
        <a:lstStyle/>
        <a:p>
          <a:endParaRPr lang="en-US" sz="2400"/>
        </a:p>
      </dgm:t>
    </dgm:pt>
    <dgm:pt modelId="{E940F8CA-A8AB-41D4-A384-964F001399A3}">
      <dgm:prSet custT="1"/>
      <dgm:spPr/>
      <dgm:t>
        <a:bodyPr/>
        <a:lstStyle/>
        <a:p>
          <a:r>
            <a:rPr lang="da-DK" sz="1400" b="1" dirty="0"/>
            <a:t>Regulering og bøder</a:t>
          </a:r>
          <a:r>
            <a:rPr lang="da-DK" sz="1400" dirty="0"/>
            <a:t> som følge af </a:t>
          </a:r>
          <a:r>
            <a:rPr lang="da-DK" sz="1400" dirty="0" err="1"/>
            <a:t>lovover-trædelser</a:t>
          </a:r>
          <a:r>
            <a:rPr lang="da-DK" sz="1050" dirty="0"/>
            <a:t>. </a:t>
          </a:r>
          <a:endParaRPr lang="en-US" sz="1050" dirty="0"/>
        </a:p>
      </dgm:t>
    </dgm:pt>
    <dgm:pt modelId="{0667D54A-2768-423C-829A-B1EDC9B24172}" type="parTrans" cxnId="{A6079012-BF2D-41BE-91E3-6141E009C7F9}">
      <dgm:prSet/>
      <dgm:spPr/>
      <dgm:t>
        <a:bodyPr/>
        <a:lstStyle/>
        <a:p>
          <a:endParaRPr lang="en-US" sz="2400"/>
        </a:p>
      </dgm:t>
    </dgm:pt>
    <dgm:pt modelId="{D724E7D1-857F-474C-BA0B-B9A3627D360B}" type="sibTrans" cxnId="{A6079012-BF2D-41BE-91E3-6141E009C7F9}">
      <dgm:prSet/>
      <dgm:spPr/>
      <dgm:t>
        <a:bodyPr/>
        <a:lstStyle/>
        <a:p>
          <a:endParaRPr lang="en-US" sz="2400"/>
        </a:p>
      </dgm:t>
    </dgm:pt>
    <dgm:pt modelId="{5D3EFD21-74EE-4556-B41C-05CDB57299FD}">
      <dgm:prSet custT="1"/>
      <dgm:spPr/>
      <dgm:t>
        <a:bodyPr/>
        <a:lstStyle/>
        <a:p>
          <a:r>
            <a:rPr lang="da-DK" sz="1400" b="1" dirty="0">
              <a:solidFill>
                <a:schemeClr val="tx1"/>
              </a:solidFill>
            </a:rPr>
            <a:t>3. Omkostninger ved hændelser og genopretning</a:t>
          </a:r>
          <a:endParaRPr lang="en-US" sz="1400" dirty="0">
            <a:solidFill>
              <a:schemeClr val="tx1"/>
            </a:solidFill>
          </a:endParaRPr>
        </a:p>
      </dgm:t>
    </dgm:pt>
    <dgm:pt modelId="{5B5EFE58-779A-4CBF-A469-7435FFD1F5A4}" type="parTrans" cxnId="{71254241-08A5-46E6-AB58-652F6296D01B}">
      <dgm:prSet/>
      <dgm:spPr/>
      <dgm:t>
        <a:bodyPr/>
        <a:lstStyle/>
        <a:p>
          <a:endParaRPr lang="en-US" sz="2400"/>
        </a:p>
      </dgm:t>
    </dgm:pt>
    <dgm:pt modelId="{151B6855-7CAA-4744-AB9F-D4F827558024}" type="sibTrans" cxnId="{71254241-08A5-46E6-AB58-652F6296D01B}">
      <dgm:prSet/>
      <dgm:spPr/>
      <dgm:t>
        <a:bodyPr/>
        <a:lstStyle/>
        <a:p>
          <a:endParaRPr lang="en-US" sz="2400"/>
        </a:p>
      </dgm:t>
    </dgm:pt>
    <dgm:pt modelId="{5514A8E0-4EC5-4CD0-ADC7-8F7C8A802D26}">
      <dgm:prSet custT="1"/>
      <dgm:spPr/>
      <dgm:t>
        <a:bodyPr/>
        <a:lstStyle/>
        <a:p>
          <a:r>
            <a:rPr lang="da-DK" sz="1400" b="1" dirty="0"/>
            <a:t>Hændelses-omkostninger</a:t>
          </a:r>
          <a:r>
            <a:rPr lang="da-DK" sz="1400" dirty="0"/>
            <a:t> </a:t>
          </a:r>
          <a:endParaRPr lang="en-US" sz="1400" dirty="0"/>
        </a:p>
      </dgm:t>
    </dgm:pt>
    <dgm:pt modelId="{12D9BF99-B270-412A-8778-CE103F076218}" type="parTrans" cxnId="{066F6A77-0122-4B0B-9877-9650CD267D2C}">
      <dgm:prSet/>
      <dgm:spPr/>
      <dgm:t>
        <a:bodyPr/>
        <a:lstStyle/>
        <a:p>
          <a:endParaRPr lang="en-US" sz="2400"/>
        </a:p>
      </dgm:t>
    </dgm:pt>
    <dgm:pt modelId="{58FCFA8D-B8AF-4AB4-A30B-D0DA3FE8BEBE}" type="sibTrans" cxnId="{066F6A77-0122-4B0B-9877-9650CD267D2C}">
      <dgm:prSet/>
      <dgm:spPr/>
      <dgm:t>
        <a:bodyPr/>
        <a:lstStyle/>
        <a:p>
          <a:endParaRPr lang="en-US" sz="2400"/>
        </a:p>
      </dgm:t>
    </dgm:pt>
    <dgm:pt modelId="{225D6772-97E0-42BF-81B0-9DD9E6FCF859}">
      <dgm:prSet custT="1"/>
      <dgm:spPr/>
      <dgm:t>
        <a:bodyPr/>
        <a:lstStyle/>
        <a:p>
          <a:r>
            <a:rPr lang="da-DK" sz="1400" b="1" dirty="0"/>
            <a:t>Genopretning og driftstab</a:t>
          </a:r>
          <a:endParaRPr lang="en-US" sz="1400" dirty="0"/>
        </a:p>
      </dgm:t>
    </dgm:pt>
    <dgm:pt modelId="{6C6F4CA3-46F7-42A3-8A59-65CD7B242607}" type="parTrans" cxnId="{ED293555-24DB-4F4C-82CA-53BC5877EA95}">
      <dgm:prSet/>
      <dgm:spPr/>
      <dgm:t>
        <a:bodyPr/>
        <a:lstStyle/>
        <a:p>
          <a:endParaRPr lang="en-US" sz="2400"/>
        </a:p>
      </dgm:t>
    </dgm:pt>
    <dgm:pt modelId="{B4B83A54-43F6-4E73-AAC3-042C1F12428C}" type="sibTrans" cxnId="{ED293555-24DB-4F4C-82CA-53BC5877EA95}">
      <dgm:prSet/>
      <dgm:spPr/>
      <dgm:t>
        <a:bodyPr/>
        <a:lstStyle/>
        <a:p>
          <a:endParaRPr lang="en-US" sz="2400"/>
        </a:p>
      </dgm:t>
    </dgm:pt>
    <dgm:pt modelId="{3AE58E46-1446-4E41-B13C-BA64BF2D1020}">
      <dgm:prSet custT="1"/>
      <dgm:spPr/>
      <dgm:t>
        <a:bodyPr/>
        <a:lstStyle/>
        <a:p>
          <a:r>
            <a:rPr lang="da-DK" sz="1400" b="1" dirty="0">
              <a:solidFill>
                <a:schemeClr val="tx1"/>
              </a:solidFill>
            </a:rPr>
            <a:t>4. Forsikring og rådgivning</a:t>
          </a:r>
          <a:endParaRPr lang="en-US" sz="1400" dirty="0">
            <a:solidFill>
              <a:schemeClr val="tx1"/>
            </a:solidFill>
          </a:endParaRPr>
        </a:p>
      </dgm:t>
    </dgm:pt>
    <dgm:pt modelId="{942BD75B-2093-46A7-A7B2-F8BDA7FE94A0}" type="parTrans" cxnId="{3AF0AB34-6FCA-4CCF-AE93-079D3CAFB574}">
      <dgm:prSet/>
      <dgm:spPr/>
      <dgm:t>
        <a:bodyPr/>
        <a:lstStyle/>
        <a:p>
          <a:endParaRPr lang="en-US" sz="2400"/>
        </a:p>
      </dgm:t>
    </dgm:pt>
    <dgm:pt modelId="{481C3A1D-91F2-4F46-91E4-5AB4C1638B51}" type="sibTrans" cxnId="{3AF0AB34-6FCA-4CCF-AE93-079D3CAFB574}">
      <dgm:prSet/>
      <dgm:spPr/>
      <dgm:t>
        <a:bodyPr/>
        <a:lstStyle/>
        <a:p>
          <a:endParaRPr lang="en-US" sz="2400"/>
        </a:p>
      </dgm:t>
    </dgm:pt>
    <dgm:pt modelId="{2EF0B99C-AC83-4227-BBCA-C5E8271E5740}">
      <dgm:prSet custT="1"/>
      <dgm:spPr/>
      <dgm:t>
        <a:bodyPr/>
        <a:lstStyle/>
        <a:p>
          <a:r>
            <a:rPr lang="da-DK" sz="1400" b="1" dirty="0" err="1"/>
            <a:t>Cyberforsikring</a:t>
          </a:r>
          <a:endParaRPr lang="en-US" sz="1400" dirty="0"/>
        </a:p>
      </dgm:t>
    </dgm:pt>
    <dgm:pt modelId="{04C37524-B92A-48B1-817E-A82B0C5AC77C}" type="parTrans" cxnId="{03CA41AE-DEF2-4A73-8F43-9C69BFFE948A}">
      <dgm:prSet/>
      <dgm:spPr/>
      <dgm:t>
        <a:bodyPr/>
        <a:lstStyle/>
        <a:p>
          <a:endParaRPr lang="en-US" sz="2400"/>
        </a:p>
      </dgm:t>
    </dgm:pt>
    <dgm:pt modelId="{B6056DA0-4122-47A6-9817-FE197678F495}" type="sibTrans" cxnId="{03CA41AE-DEF2-4A73-8F43-9C69BFFE948A}">
      <dgm:prSet/>
      <dgm:spPr/>
      <dgm:t>
        <a:bodyPr/>
        <a:lstStyle/>
        <a:p>
          <a:endParaRPr lang="en-US" sz="2400"/>
        </a:p>
      </dgm:t>
    </dgm:pt>
    <dgm:pt modelId="{9C9A3EAB-9DB2-4310-809B-3CF9D0F33838}">
      <dgm:prSet custT="1"/>
      <dgm:spPr/>
      <dgm:t>
        <a:bodyPr/>
        <a:lstStyle/>
        <a:p>
          <a:r>
            <a:rPr lang="da-DK" sz="1400" b="1" dirty="0">
              <a:solidFill>
                <a:schemeClr val="tx1"/>
              </a:solidFill>
            </a:rPr>
            <a:t>5. Compliance-omkostninger </a:t>
          </a:r>
          <a:endParaRPr lang="en-US" sz="1400" b="1" dirty="0">
            <a:solidFill>
              <a:schemeClr val="tx1"/>
            </a:solidFill>
          </a:endParaRPr>
        </a:p>
      </dgm:t>
    </dgm:pt>
    <dgm:pt modelId="{9082CF01-0886-44A1-8993-D9FD428FD7B3}" type="parTrans" cxnId="{AB400487-A72A-4D4F-9C46-B5ABD9E87C7E}">
      <dgm:prSet/>
      <dgm:spPr/>
      <dgm:t>
        <a:bodyPr/>
        <a:lstStyle/>
        <a:p>
          <a:endParaRPr lang="en-US" sz="2400"/>
        </a:p>
      </dgm:t>
    </dgm:pt>
    <dgm:pt modelId="{0A0D45EB-73DB-4431-A59B-EFABAF098C6D}" type="sibTrans" cxnId="{AB400487-A72A-4D4F-9C46-B5ABD9E87C7E}">
      <dgm:prSet/>
      <dgm:spPr/>
      <dgm:t>
        <a:bodyPr/>
        <a:lstStyle/>
        <a:p>
          <a:endParaRPr lang="en-US" sz="2400"/>
        </a:p>
      </dgm:t>
    </dgm:pt>
    <dgm:pt modelId="{2CB9F8E6-D0DE-4EA6-8C1E-2FF6D48D8DF9}">
      <dgm:prSet custT="1"/>
      <dgm:spPr/>
      <dgm:t>
        <a:bodyPr/>
        <a:lstStyle/>
        <a:p>
          <a:r>
            <a:rPr lang="da-DK" sz="1400" b="1" dirty="0"/>
            <a:t>Overholdelse af lovgivning</a:t>
          </a:r>
          <a:endParaRPr lang="en-US" sz="1400" dirty="0"/>
        </a:p>
      </dgm:t>
    </dgm:pt>
    <dgm:pt modelId="{3C160209-F57E-489B-B1D5-1CD662BE146B}" type="parTrans" cxnId="{485E4F82-1206-4E08-8C44-5B636648F653}">
      <dgm:prSet/>
      <dgm:spPr/>
      <dgm:t>
        <a:bodyPr/>
        <a:lstStyle/>
        <a:p>
          <a:endParaRPr lang="en-US" sz="2400"/>
        </a:p>
      </dgm:t>
    </dgm:pt>
    <dgm:pt modelId="{B28945E5-1BB9-4838-89E6-F2797DA0C440}" type="sibTrans" cxnId="{485E4F82-1206-4E08-8C44-5B636648F653}">
      <dgm:prSet/>
      <dgm:spPr/>
      <dgm:t>
        <a:bodyPr/>
        <a:lstStyle/>
        <a:p>
          <a:endParaRPr lang="en-US" sz="2400"/>
        </a:p>
      </dgm:t>
    </dgm:pt>
    <dgm:pt modelId="{565ADE5B-1CF1-4883-852B-B558837DA07A}">
      <dgm:prSet custT="1"/>
      <dgm:spPr/>
      <dgm:t>
        <a:bodyPr/>
        <a:lstStyle/>
        <a:p>
          <a:r>
            <a:rPr lang="en-US" sz="1400" b="1" dirty="0" err="1"/>
            <a:t>Rådgivning</a:t>
          </a:r>
          <a:r>
            <a:rPr lang="en-US" sz="1400" b="1" dirty="0"/>
            <a:t> </a:t>
          </a:r>
          <a:r>
            <a:rPr lang="en-US" sz="1400" b="1" dirty="0" err="1"/>
            <a:t>udefra</a:t>
          </a:r>
          <a:endParaRPr lang="en-US" sz="1400" b="1" dirty="0"/>
        </a:p>
      </dgm:t>
    </dgm:pt>
    <dgm:pt modelId="{036DC108-1998-4148-8CE1-48C1FE28375F}" type="parTrans" cxnId="{859A0014-21B4-45D4-9C66-F8B47F1BADCA}">
      <dgm:prSet/>
      <dgm:spPr/>
      <dgm:t>
        <a:bodyPr/>
        <a:lstStyle/>
        <a:p>
          <a:endParaRPr lang="da-DK"/>
        </a:p>
      </dgm:t>
    </dgm:pt>
    <dgm:pt modelId="{C8399CA5-2AE2-4F17-B89D-83B9EA0AE657}" type="sibTrans" cxnId="{859A0014-21B4-45D4-9C66-F8B47F1BADCA}">
      <dgm:prSet/>
      <dgm:spPr/>
      <dgm:t>
        <a:bodyPr/>
        <a:lstStyle/>
        <a:p>
          <a:endParaRPr lang="da-DK"/>
        </a:p>
      </dgm:t>
    </dgm:pt>
    <dgm:pt modelId="{BF6FC59D-0561-4A12-8E8D-0198599A2543}">
      <dgm:prSet custT="1"/>
      <dgm:spPr/>
      <dgm:t>
        <a:bodyPr/>
        <a:lstStyle/>
        <a:p>
          <a:pPr>
            <a:buNone/>
          </a:pPr>
          <a:r>
            <a:rPr lang="da-DK" sz="1400" dirty="0"/>
            <a:t>kunder.</a:t>
          </a:r>
          <a:endParaRPr lang="en-US" sz="1400" dirty="0"/>
        </a:p>
      </dgm:t>
    </dgm:pt>
    <dgm:pt modelId="{CA8A9738-C2F6-4A48-9686-20E364DDB456}" type="parTrans" cxnId="{B243A9E1-AE9E-4CAF-BFB0-8D4B6835DE1D}">
      <dgm:prSet/>
      <dgm:spPr/>
      <dgm:t>
        <a:bodyPr/>
        <a:lstStyle/>
        <a:p>
          <a:endParaRPr lang="da-DK"/>
        </a:p>
      </dgm:t>
    </dgm:pt>
    <dgm:pt modelId="{FD10514E-17A5-4FC4-8086-47D07F983F84}" type="sibTrans" cxnId="{B243A9E1-AE9E-4CAF-BFB0-8D4B6835DE1D}">
      <dgm:prSet/>
      <dgm:spPr/>
      <dgm:t>
        <a:bodyPr/>
        <a:lstStyle/>
        <a:p>
          <a:endParaRPr lang="da-DK"/>
        </a:p>
      </dgm:t>
    </dgm:pt>
    <dgm:pt modelId="{0C21855F-4BA5-4FD1-B2DF-48C503D3A6E0}">
      <dgm:prSet custT="1"/>
      <dgm:spPr/>
      <dgm:t>
        <a:bodyPr/>
        <a:lstStyle/>
        <a:p>
          <a:r>
            <a:rPr lang="en-US" sz="1400" b="1" dirty="0" err="1">
              <a:solidFill>
                <a:schemeClr val="tx1"/>
              </a:solidFill>
            </a:rPr>
            <a:t>Overholdelse</a:t>
          </a:r>
          <a:r>
            <a:rPr lang="en-US" sz="1400" b="1" dirty="0">
              <a:solidFill>
                <a:schemeClr val="tx1"/>
              </a:solidFill>
            </a:rPr>
            <a:t> </a:t>
          </a:r>
          <a:r>
            <a:rPr lang="en-US" sz="1400" b="1" dirty="0" err="1">
              <a:solidFill>
                <a:schemeClr val="tx1"/>
              </a:solidFill>
            </a:rPr>
            <a:t>af</a:t>
          </a:r>
          <a:r>
            <a:rPr lang="en-US" sz="1400" b="1" dirty="0">
              <a:solidFill>
                <a:schemeClr val="tx1"/>
              </a:solidFill>
            </a:rPr>
            <a:t> </a:t>
          </a:r>
          <a:r>
            <a:rPr lang="en-US" sz="1400" b="1" dirty="0" err="1">
              <a:solidFill>
                <a:schemeClr val="tx1"/>
              </a:solidFill>
            </a:rPr>
            <a:t>egne</a:t>
          </a:r>
          <a:r>
            <a:rPr lang="en-US" sz="1400" b="1" dirty="0">
              <a:solidFill>
                <a:schemeClr val="tx1"/>
              </a:solidFill>
            </a:rPr>
            <a:t> </a:t>
          </a:r>
          <a:r>
            <a:rPr lang="en-US" sz="1400" b="1" dirty="0" err="1">
              <a:solidFill>
                <a:schemeClr val="tx1"/>
              </a:solidFill>
            </a:rPr>
            <a:t>politikker</a:t>
          </a:r>
          <a:endParaRPr lang="en-US" sz="1400" b="1" dirty="0">
            <a:solidFill>
              <a:schemeClr val="tx1"/>
            </a:solidFill>
          </a:endParaRPr>
        </a:p>
      </dgm:t>
    </dgm:pt>
    <dgm:pt modelId="{8D8EE20D-5CA4-42B5-909D-F9DEA1C7834D}" type="parTrans" cxnId="{176814EB-BC8B-4F8F-A8D9-19BF4904C36D}">
      <dgm:prSet/>
      <dgm:spPr/>
      <dgm:t>
        <a:bodyPr/>
        <a:lstStyle/>
        <a:p>
          <a:endParaRPr lang="da-DK"/>
        </a:p>
      </dgm:t>
    </dgm:pt>
    <dgm:pt modelId="{725171B6-EBD7-4741-B33D-70E7BFC142C5}" type="sibTrans" cxnId="{176814EB-BC8B-4F8F-A8D9-19BF4904C36D}">
      <dgm:prSet/>
      <dgm:spPr/>
      <dgm:t>
        <a:bodyPr/>
        <a:lstStyle/>
        <a:p>
          <a:endParaRPr lang="da-DK"/>
        </a:p>
      </dgm:t>
    </dgm:pt>
    <dgm:pt modelId="{DF0E7522-D5DE-47BD-A89E-8455D6D1252A}" type="pres">
      <dgm:prSet presAssocID="{7D6F5E21-33E8-4B2F-A4B4-C6DF2C19C108}" presName="Name0" presStyleCnt="0">
        <dgm:presLayoutVars>
          <dgm:dir/>
          <dgm:animLvl val="lvl"/>
          <dgm:resizeHandles val="exact"/>
        </dgm:presLayoutVars>
      </dgm:prSet>
      <dgm:spPr/>
    </dgm:pt>
    <dgm:pt modelId="{45263C89-859F-4270-8882-DAB28B842146}" type="pres">
      <dgm:prSet presAssocID="{7BF9A717-FAC0-4332-8D05-891AA7423FCE}" presName="composite" presStyleCnt="0"/>
      <dgm:spPr/>
    </dgm:pt>
    <dgm:pt modelId="{3BF34A70-ED4C-4FE6-AC96-B7D4DD1B1AED}" type="pres">
      <dgm:prSet presAssocID="{7BF9A717-FAC0-4332-8D05-891AA7423FCE}" presName="parTx" presStyleLbl="alignNode1" presStyleIdx="0" presStyleCnt="5" custScaleY="166232">
        <dgm:presLayoutVars>
          <dgm:chMax val="0"/>
          <dgm:chPref val="0"/>
          <dgm:bulletEnabled val="1"/>
        </dgm:presLayoutVars>
      </dgm:prSet>
      <dgm:spPr/>
    </dgm:pt>
    <dgm:pt modelId="{2618D3D8-1781-4DCF-A24E-B8B7962625CC}" type="pres">
      <dgm:prSet presAssocID="{7BF9A717-FAC0-4332-8D05-891AA7423FCE}" presName="desTx" presStyleLbl="alignAccFollowNode1" presStyleIdx="0" presStyleCnt="5" custLinFactNeighborX="-755" custLinFactNeighborY="5590">
        <dgm:presLayoutVars>
          <dgm:bulletEnabled val="1"/>
        </dgm:presLayoutVars>
      </dgm:prSet>
      <dgm:spPr/>
    </dgm:pt>
    <dgm:pt modelId="{DB2AC5BE-FFB0-4E46-B46E-D85D8375CB57}" type="pres">
      <dgm:prSet presAssocID="{0BC7D026-0A3F-4E74-9F86-7DDC9FD46B39}" presName="space" presStyleCnt="0"/>
      <dgm:spPr/>
    </dgm:pt>
    <dgm:pt modelId="{AAD37E0E-8FBE-4DDF-9255-85FEBCF4A355}" type="pres">
      <dgm:prSet presAssocID="{8A4CD317-D008-4244-B4E1-8EEDC58D1A17}" presName="composite" presStyleCnt="0"/>
      <dgm:spPr/>
    </dgm:pt>
    <dgm:pt modelId="{26B41FCF-856C-4487-8C4B-F7DDC6B8B406}" type="pres">
      <dgm:prSet presAssocID="{8A4CD317-D008-4244-B4E1-8EEDC58D1A17}" presName="parTx" presStyleLbl="alignNode1" presStyleIdx="1" presStyleCnt="5" custScaleY="187146">
        <dgm:presLayoutVars>
          <dgm:chMax val="0"/>
          <dgm:chPref val="0"/>
          <dgm:bulletEnabled val="1"/>
        </dgm:presLayoutVars>
      </dgm:prSet>
      <dgm:spPr/>
    </dgm:pt>
    <dgm:pt modelId="{71F65DAB-5CCB-4FD1-B28F-8F380936C42A}" type="pres">
      <dgm:prSet presAssocID="{8A4CD317-D008-4244-B4E1-8EEDC58D1A17}" presName="desTx" presStyleLbl="alignAccFollowNode1" presStyleIdx="1" presStyleCnt="5" custLinFactNeighborY="5963">
        <dgm:presLayoutVars>
          <dgm:bulletEnabled val="1"/>
        </dgm:presLayoutVars>
      </dgm:prSet>
      <dgm:spPr/>
    </dgm:pt>
    <dgm:pt modelId="{34ADD934-ABD9-4398-BA00-5936274D6619}" type="pres">
      <dgm:prSet presAssocID="{C3DAE2A6-C1CD-4D76-BD82-451421993D82}" presName="space" presStyleCnt="0"/>
      <dgm:spPr/>
    </dgm:pt>
    <dgm:pt modelId="{1FE1BC82-F61A-4A11-A43C-233CF0089CED}" type="pres">
      <dgm:prSet presAssocID="{5D3EFD21-74EE-4556-B41C-05CDB57299FD}" presName="composite" presStyleCnt="0"/>
      <dgm:spPr/>
    </dgm:pt>
    <dgm:pt modelId="{841431DC-72BB-42C0-88CA-970AD6D05C15}" type="pres">
      <dgm:prSet presAssocID="{5D3EFD21-74EE-4556-B41C-05CDB57299FD}" presName="parTx" presStyleLbl="alignNode1" presStyleIdx="2" presStyleCnt="5" custScaleY="184391">
        <dgm:presLayoutVars>
          <dgm:chMax val="0"/>
          <dgm:chPref val="0"/>
          <dgm:bulletEnabled val="1"/>
        </dgm:presLayoutVars>
      </dgm:prSet>
      <dgm:spPr/>
    </dgm:pt>
    <dgm:pt modelId="{16EE2E8E-19C7-4D09-896D-6A6908E661FB}" type="pres">
      <dgm:prSet presAssocID="{5D3EFD21-74EE-4556-B41C-05CDB57299FD}" presName="desTx" presStyleLbl="alignAccFollowNode1" presStyleIdx="2" presStyleCnt="5" custLinFactNeighborY="6708">
        <dgm:presLayoutVars>
          <dgm:bulletEnabled val="1"/>
        </dgm:presLayoutVars>
      </dgm:prSet>
      <dgm:spPr/>
    </dgm:pt>
    <dgm:pt modelId="{06A6DA2F-7148-47BB-B50C-0D25AC236FBC}" type="pres">
      <dgm:prSet presAssocID="{151B6855-7CAA-4744-AB9F-D4F827558024}" presName="space" presStyleCnt="0"/>
      <dgm:spPr/>
    </dgm:pt>
    <dgm:pt modelId="{8FBD0403-5B69-42C4-A689-0BF42F9CE39D}" type="pres">
      <dgm:prSet presAssocID="{3AE58E46-1446-4E41-B13C-BA64BF2D1020}" presName="composite" presStyleCnt="0"/>
      <dgm:spPr/>
    </dgm:pt>
    <dgm:pt modelId="{7C42BE0D-1966-4281-A0BD-83409050C3FD}" type="pres">
      <dgm:prSet presAssocID="{3AE58E46-1446-4E41-B13C-BA64BF2D1020}" presName="parTx" presStyleLbl="alignNode1" presStyleIdx="3" presStyleCnt="5" custScaleY="182410">
        <dgm:presLayoutVars>
          <dgm:chMax val="0"/>
          <dgm:chPref val="0"/>
          <dgm:bulletEnabled val="1"/>
        </dgm:presLayoutVars>
      </dgm:prSet>
      <dgm:spPr/>
    </dgm:pt>
    <dgm:pt modelId="{8FE5F959-C8FE-4412-BC22-1610AEE0ACE6}" type="pres">
      <dgm:prSet presAssocID="{3AE58E46-1446-4E41-B13C-BA64BF2D1020}" presName="desTx" presStyleLbl="alignAccFollowNode1" presStyleIdx="3" presStyleCnt="5" custLinFactNeighborX="2110" custLinFactNeighborY="6324">
        <dgm:presLayoutVars>
          <dgm:bulletEnabled val="1"/>
        </dgm:presLayoutVars>
      </dgm:prSet>
      <dgm:spPr/>
    </dgm:pt>
    <dgm:pt modelId="{8145A140-E6E9-49F7-9ED6-43B52190C129}" type="pres">
      <dgm:prSet presAssocID="{481C3A1D-91F2-4F46-91E4-5AB4C1638B51}" presName="space" presStyleCnt="0"/>
      <dgm:spPr/>
    </dgm:pt>
    <dgm:pt modelId="{A22C04A9-ACEB-418A-8B01-639554AD5B7E}" type="pres">
      <dgm:prSet presAssocID="{9C9A3EAB-9DB2-4310-809B-3CF9D0F33838}" presName="composite" presStyleCnt="0"/>
      <dgm:spPr/>
    </dgm:pt>
    <dgm:pt modelId="{E2A4A14E-D92D-4B57-8961-EF3C0F09880B}" type="pres">
      <dgm:prSet presAssocID="{9C9A3EAB-9DB2-4310-809B-3CF9D0F33838}" presName="parTx" presStyleLbl="alignNode1" presStyleIdx="4" presStyleCnt="5" custScaleY="156020">
        <dgm:presLayoutVars>
          <dgm:chMax val="0"/>
          <dgm:chPref val="0"/>
          <dgm:bulletEnabled val="1"/>
        </dgm:presLayoutVars>
      </dgm:prSet>
      <dgm:spPr/>
    </dgm:pt>
    <dgm:pt modelId="{AA1A711C-B3F3-4087-A439-3AF26AC3262D}" type="pres">
      <dgm:prSet presAssocID="{9C9A3EAB-9DB2-4310-809B-3CF9D0F33838}" presName="desTx" presStyleLbl="alignAccFollowNode1" presStyleIdx="4" presStyleCnt="5" custLinFactNeighborX="1547" custLinFactNeighborY="5218">
        <dgm:presLayoutVars>
          <dgm:bulletEnabled val="1"/>
        </dgm:presLayoutVars>
      </dgm:prSet>
      <dgm:spPr/>
    </dgm:pt>
  </dgm:ptLst>
  <dgm:cxnLst>
    <dgm:cxn modelId="{CF51D10A-36AC-4C4F-AA48-324B69BC775A}" srcId="{7BF9A717-FAC0-4332-8D05-891AA7423FCE}" destId="{1032297C-7237-4C6C-A8E5-6071E3454E44}" srcOrd="1" destOrd="0" parTransId="{9CE74FAC-24A5-41AF-A20E-D48E5DBC4C05}" sibTransId="{CA14E91B-E842-453E-ADA9-D0EDCA294FB7}"/>
    <dgm:cxn modelId="{A6079012-BF2D-41BE-91E3-6141E009C7F9}" srcId="{8A4CD317-D008-4244-B4E1-8EEDC58D1A17}" destId="{E940F8CA-A8AB-41D4-A384-964F001399A3}" srcOrd="2" destOrd="0" parTransId="{0667D54A-2768-423C-829A-B1EDC9B24172}" sibTransId="{D724E7D1-857F-474C-BA0B-B9A3627D360B}"/>
    <dgm:cxn modelId="{859A0014-21B4-45D4-9C66-F8B47F1BADCA}" srcId="{3AE58E46-1446-4E41-B13C-BA64BF2D1020}" destId="{565ADE5B-1CF1-4883-852B-B558837DA07A}" srcOrd="1" destOrd="0" parTransId="{036DC108-1998-4148-8CE1-48C1FE28375F}" sibTransId="{C8399CA5-2AE2-4F17-B89D-83B9EA0AE657}"/>
    <dgm:cxn modelId="{3A63E61F-280D-4E53-B7B3-FC3D2CBC38ED}" srcId="{7D6F5E21-33E8-4B2F-A4B4-C6DF2C19C108}" destId="{7BF9A717-FAC0-4332-8D05-891AA7423FCE}" srcOrd="0" destOrd="0" parTransId="{FA5B38BE-92FF-40B0-B690-247BE31E2200}" sibTransId="{0BC7D026-0A3F-4E74-9F86-7DDC9FD46B39}"/>
    <dgm:cxn modelId="{3FA5A927-9CDA-449F-BB82-FBA313CF2872}" type="presOf" srcId="{AA13D497-F024-4DBB-87AD-54E60661AE5E}" destId="{71F65DAB-5CCB-4FD1-B28F-8F380936C42A}" srcOrd="0" destOrd="1" presId="urn:microsoft.com/office/officeart/2005/8/layout/hList1"/>
    <dgm:cxn modelId="{A9D7E92B-2DCC-4639-AA33-615FA68662B0}" type="presOf" srcId="{3AE58E46-1446-4E41-B13C-BA64BF2D1020}" destId="{7C42BE0D-1966-4281-A0BD-83409050C3FD}" srcOrd="0" destOrd="0" presId="urn:microsoft.com/office/officeart/2005/8/layout/hList1"/>
    <dgm:cxn modelId="{A79FC033-4040-4D9D-BAFE-EFB622A4CF3A}" type="presOf" srcId="{5D3EFD21-74EE-4556-B41C-05CDB57299FD}" destId="{841431DC-72BB-42C0-88CA-970AD6D05C15}" srcOrd="0" destOrd="0" presId="urn:microsoft.com/office/officeart/2005/8/layout/hList1"/>
    <dgm:cxn modelId="{3AF0AB34-6FCA-4CCF-AE93-079D3CAFB574}" srcId="{7D6F5E21-33E8-4B2F-A4B4-C6DF2C19C108}" destId="{3AE58E46-1446-4E41-B13C-BA64BF2D1020}" srcOrd="3" destOrd="0" parTransId="{942BD75B-2093-46A7-A7B2-F8BDA7FE94A0}" sibTransId="{481C3A1D-91F2-4F46-91E4-5AB4C1638B51}"/>
    <dgm:cxn modelId="{D757AA37-778A-4922-BCF6-AAFC142CE352}" type="presOf" srcId="{E940F8CA-A8AB-41D4-A384-964F001399A3}" destId="{71F65DAB-5CCB-4FD1-B28F-8F380936C42A}" srcOrd="0" destOrd="3" presId="urn:microsoft.com/office/officeart/2005/8/layout/hList1"/>
    <dgm:cxn modelId="{39870D39-DF32-4BB1-8D84-5020ACD49CF4}" srcId="{8A4CD317-D008-4244-B4E1-8EEDC58D1A17}" destId="{587551E7-9359-476F-82C0-117DD2A44B46}" srcOrd="0" destOrd="0" parTransId="{9EAD1485-AF10-4BA3-A067-7BA55B8D4536}" sibTransId="{02FAF037-0A5F-4C1A-82FB-491911FD6487}"/>
    <dgm:cxn modelId="{71254241-08A5-46E6-AB58-652F6296D01B}" srcId="{7D6F5E21-33E8-4B2F-A4B4-C6DF2C19C108}" destId="{5D3EFD21-74EE-4556-B41C-05CDB57299FD}" srcOrd="2" destOrd="0" parTransId="{5B5EFE58-779A-4CBF-A469-7435FFD1F5A4}" sibTransId="{151B6855-7CAA-4744-AB9F-D4F827558024}"/>
    <dgm:cxn modelId="{3003C464-A339-4779-B68B-A44FB92946D6}" srcId="{7D6F5E21-33E8-4B2F-A4B4-C6DF2C19C108}" destId="{8A4CD317-D008-4244-B4E1-8EEDC58D1A17}" srcOrd="1" destOrd="0" parTransId="{8834E096-6348-446F-99D3-17F5E7D0EE6D}" sibTransId="{C3DAE2A6-C1CD-4D76-BD82-451421993D82}"/>
    <dgm:cxn modelId="{ED293555-24DB-4F4C-82CA-53BC5877EA95}" srcId="{5D3EFD21-74EE-4556-B41C-05CDB57299FD}" destId="{225D6772-97E0-42BF-81B0-9DD9E6FCF859}" srcOrd="1" destOrd="0" parTransId="{6C6F4CA3-46F7-42A3-8A59-65CD7B242607}" sibTransId="{B4B83A54-43F6-4E73-AAC3-042C1F12428C}"/>
    <dgm:cxn modelId="{066F6A77-0122-4B0B-9877-9650CD267D2C}" srcId="{5D3EFD21-74EE-4556-B41C-05CDB57299FD}" destId="{5514A8E0-4EC5-4CD0-ADC7-8F7C8A802D26}" srcOrd="0" destOrd="0" parTransId="{12D9BF99-B270-412A-8778-CE103F076218}" sibTransId="{58FCFA8D-B8AF-4AB4-A30B-D0DA3FE8BEBE}"/>
    <dgm:cxn modelId="{53749079-D102-40E4-ABA9-70F9BDFC198C}" type="presOf" srcId="{8A4CD317-D008-4244-B4E1-8EEDC58D1A17}" destId="{26B41FCF-856C-4487-8C4B-F7DDC6B8B406}" srcOrd="0" destOrd="0" presId="urn:microsoft.com/office/officeart/2005/8/layout/hList1"/>
    <dgm:cxn modelId="{485E4F82-1206-4E08-8C44-5B636648F653}" srcId="{9C9A3EAB-9DB2-4310-809B-3CF9D0F33838}" destId="{2CB9F8E6-D0DE-4EA6-8C1E-2FF6D48D8DF9}" srcOrd="0" destOrd="0" parTransId="{3C160209-F57E-489B-B1D5-1CD662BE146B}" sibTransId="{B28945E5-1BB9-4838-89E6-F2797DA0C440}"/>
    <dgm:cxn modelId="{AB400487-A72A-4D4F-9C46-B5ABD9E87C7E}" srcId="{7D6F5E21-33E8-4B2F-A4B4-C6DF2C19C108}" destId="{9C9A3EAB-9DB2-4310-809B-3CF9D0F33838}" srcOrd="4" destOrd="0" parTransId="{9082CF01-0886-44A1-8993-D9FD428FD7B3}" sibTransId="{0A0D45EB-73DB-4431-A59B-EFABAF098C6D}"/>
    <dgm:cxn modelId="{436FCC8B-ADD8-478A-831C-1C9522E8FA5A}" srcId="{7BF9A717-FAC0-4332-8D05-891AA7423FCE}" destId="{3557C5B9-7CB1-4F0A-9D0B-916A2944207E}" srcOrd="0" destOrd="0" parTransId="{EE70D201-AE95-4660-9D46-6998BCBDEEE2}" sibTransId="{C50BA654-5373-492D-A8A1-F9FB23B59235}"/>
    <dgm:cxn modelId="{F06C968E-5EB0-4E0B-B9A5-E4DC7993D116}" type="presOf" srcId="{1032297C-7237-4C6C-A8E5-6071E3454E44}" destId="{2618D3D8-1781-4DCF-A24E-B8B7962625CC}" srcOrd="0" destOrd="1" presId="urn:microsoft.com/office/officeart/2005/8/layout/hList1"/>
    <dgm:cxn modelId="{AF4C1793-DBB4-4B9D-A57A-936E8E9F194F}" type="presOf" srcId="{225D6772-97E0-42BF-81B0-9DD9E6FCF859}" destId="{16EE2E8E-19C7-4D09-896D-6A6908E661FB}" srcOrd="0" destOrd="1" presId="urn:microsoft.com/office/officeart/2005/8/layout/hList1"/>
    <dgm:cxn modelId="{C5F5AEA3-9E26-4A61-AE72-FD353920DD44}" type="presOf" srcId="{0C21855F-4BA5-4FD1-B2DF-48C503D3A6E0}" destId="{AA1A711C-B3F3-4087-A439-3AF26AC3262D}" srcOrd="0" destOrd="1" presId="urn:microsoft.com/office/officeart/2005/8/layout/hList1"/>
    <dgm:cxn modelId="{03CA41AE-DEF2-4A73-8F43-9C69BFFE948A}" srcId="{3AE58E46-1446-4E41-B13C-BA64BF2D1020}" destId="{2EF0B99C-AC83-4227-BBCA-C5E8271E5740}" srcOrd="0" destOrd="0" parTransId="{04C37524-B92A-48B1-817E-A82B0C5AC77C}" sibTransId="{B6056DA0-4122-47A6-9817-FE197678F495}"/>
    <dgm:cxn modelId="{8D5AE6B2-FC33-4338-AE62-48F42CCA30A9}" type="presOf" srcId="{BF6FC59D-0561-4A12-8E8D-0198599A2543}" destId="{71F65DAB-5CCB-4FD1-B28F-8F380936C42A}" srcOrd="0" destOrd="2" presId="urn:microsoft.com/office/officeart/2005/8/layout/hList1"/>
    <dgm:cxn modelId="{7DD2FDB4-F742-45F0-A054-2E5ACF820261}" type="presOf" srcId="{9C9A3EAB-9DB2-4310-809B-3CF9D0F33838}" destId="{E2A4A14E-D92D-4B57-8961-EF3C0F09880B}" srcOrd="0" destOrd="0" presId="urn:microsoft.com/office/officeart/2005/8/layout/hList1"/>
    <dgm:cxn modelId="{343F23B5-AE60-425E-A8A8-C3FB657CA18F}" type="presOf" srcId="{5514A8E0-4EC5-4CD0-ADC7-8F7C8A802D26}" destId="{16EE2E8E-19C7-4D09-896D-6A6908E661FB}" srcOrd="0" destOrd="0" presId="urn:microsoft.com/office/officeart/2005/8/layout/hList1"/>
    <dgm:cxn modelId="{653100B6-8EA6-428C-B510-AAE6FD42AA1E}" type="presOf" srcId="{3557C5B9-7CB1-4F0A-9D0B-916A2944207E}" destId="{2618D3D8-1781-4DCF-A24E-B8B7962625CC}" srcOrd="0" destOrd="0" presId="urn:microsoft.com/office/officeart/2005/8/layout/hList1"/>
    <dgm:cxn modelId="{BB2AC6BD-AD0C-456C-A952-F64E55ED54A1}" type="presOf" srcId="{7BF9A717-FAC0-4332-8D05-891AA7423FCE}" destId="{3BF34A70-ED4C-4FE6-AC96-B7D4DD1B1AED}" srcOrd="0" destOrd="0" presId="urn:microsoft.com/office/officeart/2005/8/layout/hList1"/>
    <dgm:cxn modelId="{DC6B1CC8-8451-48F9-BA96-D15AAD19C091}" type="presOf" srcId="{2CB9F8E6-D0DE-4EA6-8C1E-2FF6D48D8DF9}" destId="{AA1A711C-B3F3-4087-A439-3AF26AC3262D}" srcOrd="0" destOrd="0" presId="urn:microsoft.com/office/officeart/2005/8/layout/hList1"/>
    <dgm:cxn modelId="{596D71C8-3B3E-4769-B616-C27A59444004}" type="presOf" srcId="{565ADE5B-1CF1-4883-852B-B558837DA07A}" destId="{8FE5F959-C8FE-4412-BC22-1610AEE0ACE6}" srcOrd="0" destOrd="1" presId="urn:microsoft.com/office/officeart/2005/8/layout/hList1"/>
    <dgm:cxn modelId="{72BFA3CC-1371-4E40-A342-8DD28E074BB8}" srcId="{8A4CD317-D008-4244-B4E1-8EEDC58D1A17}" destId="{AA13D497-F024-4DBB-87AD-54E60661AE5E}" srcOrd="1" destOrd="0" parTransId="{30F76F9E-1156-4730-A031-EAD1A0434C3B}" sibTransId="{43449C6A-2E3B-42CC-A8F7-06A6DBE7AC30}"/>
    <dgm:cxn modelId="{F078F0D0-1259-44F9-9D4F-DA09BFA2675B}" type="presOf" srcId="{2EF0B99C-AC83-4227-BBCA-C5E8271E5740}" destId="{8FE5F959-C8FE-4412-BC22-1610AEE0ACE6}" srcOrd="0" destOrd="0" presId="urn:microsoft.com/office/officeart/2005/8/layout/hList1"/>
    <dgm:cxn modelId="{B243A9E1-AE9E-4CAF-BFB0-8D4B6835DE1D}" srcId="{AA13D497-F024-4DBB-87AD-54E60661AE5E}" destId="{BF6FC59D-0561-4A12-8E8D-0198599A2543}" srcOrd="0" destOrd="0" parTransId="{CA8A9738-C2F6-4A48-9686-20E364DDB456}" sibTransId="{FD10514E-17A5-4FC4-8086-47D07F983F84}"/>
    <dgm:cxn modelId="{C216E6E1-8D81-42EA-97D3-742CB153E976}" type="presOf" srcId="{587551E7-9359-476F-82C0-117DD2A44B46}" destId="{71F65DAB-5CCB-4FD1-B28F-8F380936C42A}" srcOrd="0" destOrd="0" presId="urn:microsoft.com/office/officeart/2005/8/layout/hList1"/>
    <dgm:cxn modelId="{176814EB-BC8B-4F8F-A8D9-19BF4904C36D}" srcId="{9C9A3EAB-9DB2-4310-809B-3CF9D0F33838}" destId="{0C21855F-4BA5-4FD1-B2DF-48C503D3A6E0}" srcOrd="1" destOrd="0" parTransId="{8D8EE20D-5CA4-42B5-909D-F9DEA1C7834D}" sibTransId="{725171B6-EBD7-4741-B33D-70E7BFC142C5}"/>
    <dgm:cxn modelId="{2F451BF7-29B5-43D3-AEB6-EF6576149B96}" type="presOf" srcId="{7D6F5E21-33E8-4B2F-A4B4-C6DF2C19C108}" destId="{DF0E7522-D5DE-47BD-A89E-8455D6D1252A}" srcOrd="0" destOrd="0" presId="urn:microsoft.com/office/officeart/2005/8/layout/hList1"/>
    <dgm:cxn modelId="{9D938B62-D083-4E82-8A38-9412375B6DC0}" type="presParOf" srcId="{DF0E7522-D5DE-47BD-A89E-8455D6D1252A}" destId="{45263C89-859F-4270-8882-DAB28B842146}" srcOrd="0" destOrd="0" presId="urn:microsoft.com/office/officeart/2005/8/layout/hList1"/>
    <dgm:cxn modelId="{18EE3246-DAB5-4367-AE3A-77146B4F23B1}" type="presParOf" srcId="{45263C89-859F-4270-8882-DAB28B842146}" destId="{3BF34A70-ED4C-4FE6-AC96-B7D4DD1B1AED}" srcOrd="0" destOrd="0" presId="urn:microsoft.com/office/officeart/2005/8/layout/hList1"/>
    <dgm:cxn modelId="{A9F0EC88-BB2A-4D05-B6E7-7E0241E1FE0A}" type="presParOf" srcId="{45263C89-859F-4270-8882-DAB28B842146}" destId="{2618D3D8-1781-4DCF-A24E-B8B7962625CC}" srcOrd="1" destOrd="0" presId="urn:microsoft.com/office/officeart/2005/8/layout/hList1"/>
    <dgm:cxn modelId="{A5441490-202D-42BA-9447-C84C5962E4E6}" type="presParOf" srcId="{DF0E7522-D5DE-47BD-A89E-8455D6D1252A}" destId="{DB2AC5BE-FFB0-4E46-B46E-D85D8375CB57}" srcOrd="1" destOrd="0" presId="urn:microsoft.com/office/officeart/2005/8/layout/hList1"/>
    <dgm:cxn modelId="{167C880D-181F-4422-9404-D128A0F6D0E8}" type="presParOf" srcId="{DF0E7522-D5DE-47BD-A89E-8455D6D1252A}" destId="{AAD37E0E-8FBE-4DDF-9255-85FEBCF4A355}" srcOrd="2" destOrd="0" presId="urn:microsoft.com/office/officeart/2005/8/layout/hList1"/>
    <dgm:cxn modelId="{8A99021E-F4C9-4C79-B5D0-40CBEE3257AF}" type="presParOf" srcId="{AAD37E0E-8FBE-4DDF-9255-85FEBCF4A355}" destId="{26B41FCF-856C-4487-8C4B-F7DDC6B8B406}" srcOrd="0" destOrd="0" presId="urn:microsoft.com/office/officeart/2005/8/layout/hList1"/>
    <dgm:cxn modelId="{198AB825-8144-4689-BE73-609959B52AEC}" type="presParOf" srcId="{AAD37E0E-8FBE-4DDF-9255-85FEBCF4A355}" destId="{71F65DAB-5CCB-4FD1-B28F-8F380936C42A}" srcOrd="1" destOrd="0" presId="urn:microsoft.com/office/officeart/2005/8/layout/hList1"/>
    <dgm:cxn modelId="{76AA54A0-894B-48A3-97C8-BEAE0EC53922}" type="presParOf" srcId="{DF0E7522-D5DE-47BD-A89E-8455D6D1252A}" destId="{34ADD934-ABD9-4398-BA00-5936274D6619}" srcOrd="3" destOrd="0" presId="urn:microsoft.com/office/officeart/2005/8/layout/hList1"/>
    <dgm:cxn modelId="{C6D0A898-0133-4E60-8E93-3CCE3BB63734}" type="presParOf" srcId="{DF0E7522-D5DE-47BD-A89E-8455D6D1252A}" destId="{1FE1BC82-F61A-4A11-A43C-233CF0089CED}" srcOrd="4" destOrd="0" presId="urn:microsoft.com/office/officeart/2005/8/layout/hList1"/>
    <dgm:cxn modelId="{456102A8-085D-4292-BCBA-57A9A6685FD8}" type="presParOf" srcId="{1FE1BC82-F61A-4A11-A43C-233CF0089CED}" destId="{841431DC-72BB-42C0-88CA-970AD6D05C15}" srcOrd="0" destOrd="0" presId="urn:microsoft.com/office/officeart/2005/8/layout/hList1"/>
    <dgm:cxn modelId="{8363D0C7-17F1-4554-A7F5-3CA4DFCD2985}" type="presParOf" srcId="{1FE1BC82-F61A-4A11-A43C-233CF0089CED}" destId="{16EE2E8E-19C7-4D09-896D-6A6908E661FB}" srcOrd="1" destOrd="0" presId="urn:microsoft.com/office/officeart/2005/8/layout/hList1"/>
    <dgm:cxn modelId="{CF07A44B-5246-4F41-A9AE-F9C4357B3CCC}" type="presParOf" srcId="{DF0E7522-D5DE-47BD-A89E-8455D6D1252A}" destId="{06A6DA2F-7148-47BB-B50C-0D25AC236FBC}" srcOrd="5" destOrd="0" presId="urn:microsoft.com/office/officeart/2005/8/layout/hList1"/>
    <dgm:cxn modelId="{498CD703-7352-4B8B-8547-106F94CC8003}" type="presParOf" srcId="{DF0E7522-D5DE-47BD-A89E-8455D6D1252A}" destId="{8FBD0403-5B69-42C4-A689-0BF42F9CE39D}" srcOrd="6" destOrd="0" presId="urn:microsoft.com/office/officeart/2005/8/layout/hList1"/>
    <dgm:cxn modelId="{7AF45D47-B763-457F-A12A-B213FD9ED78E}" type="presParOf" srcId="{8FBD0403-5B69-42C4-A689-0BF42F9CE39D}" destId="{7C42BE0D-1966-4281-A0BD-83409050C3FD}" srcOrd="0" destOrd="0" presId="urn:microsoft.com/office/officeart/2005/8/layout/hList1"/>
    <dgm:cxn modelId="{EAF22F43-098B-465C-A0C7-F84816F76E09}" type="presParOf" srcId="{8FBD0403-5B69-42C4-A689-0BF42F9CE39D}" destId="{8FE5F959-C8FE-4412-BC22-1610AEE0ACE6}" srcOrd="1" destOrd="0" presId="urn:microsoft.com/office/officeart/2005/8/layout/hList1"/>
    <dgm:cxn modelId="{FAB567AC-A5B0-4470-99F4-1D908452A017}" type="presParOf" srcId="{DF0E7522-D5DE-47BD-A89E-8455D6D1252A}" destId="{8145A140-E6E9-49F7-9ED6-43B52190C129}" srcOrd="7" destOrd="0" presId="urn:microsoft.com/office/officeart/2005/8/layout/hList1"/>
    <dgm:cxn modelId="{BBB5F303-E9EB-4371-AB70-A7D41CFCB97A}" type="presParOf" srcId="{DF0E7522-D5DE-47BD-A89E-8455D6D1252A}" destId="{A22C04A9-ACEB-418A-8B01-639554AD5B7E}" srcOrd="8" destOrd="0" presId="urn:microsoft.com/office/officeart/2005/8/layout/hList1"/>
    <dgm:cxn modelId="{F426F9C6-9E1D-46F7-9EF6-42F467BBD1C6}" type="presParOf" srcId="{A22C04A9-ACEB-418A-8B01-639554AD5B7E}" destId="{E2A4A14E-D92D-4B57-8961-EF3C0F09880B}" srcOrd="0" destOrd="0" presId="urn:microsoft.com/office/officeart/2005/8/layout/hList1"/>
    <dgm:cxn modelId="{47322B8D-D679-4610-9427-122687122CA2}" type="presParOf" srcId="{A22C04A9-ACEB-418A-8B01-639554AD5B7E}" destId="{AA1A711C-B3F3-4087-A439-3AF26AC3262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A9A06E-AEE4-46BB-82B4-560C4881D9C8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6501E-AF96-4627-A92A-3BD5D026CE4E}">
      <dgm:prSet custT="1"/>
      <dgm:spPr/>
      <dgm:t>
        <a:bodyPr/>
        <a:lstStyle/>
        <a:p>
          <a:r>
            <a:rPr lang="en-US" sz="1800" dirty="0" err="1"/>
            <a:t>Sammenlign</a:t>
          </a:r>
          <a:r>
            <a:rPr lang="en-US" sz="1800" dirty="0"/>
            <a:t> </a:t>
          </a:r>
          <a:r>
            <a:rPr lang="en-US" sz="1800" dirty="0" err="1"/>
            <a:t>investering</a:t>
          </a:r>
          <a:r>
            <a:rPr lang="en-US" sz="1800" dirty="0"/>
            <a:t> med </a:t>
          </a:r>
          <a:r>
            <a:rPr lang="en-US" sz="1800" dirty="0" err="1"/>
            <a:t>potentielle</a:t>
          </a:r>
          <a:r>
            <a:rPr lang="en-US" sz="1800" dirty="0"/>
            <a:t> tab</a:t>
          </a:r>
        </a:p>
      </dgm:t>
    </dgm:pt>
    <dgm:pt modelId="{130A31A9-4F05-4C27-A68D-63853FC061CF}" type="parTrans" cxnId="{5B99D71C-48AE-4D49-BBA4-FE1C261C3FA2}">
      <dgm:prSet/>
      <dgm:spPr/>
      <dgm:t>
        <a:bodyPr/>
        <a:lstStyle/>
        <a:p>
          <a:endParaRPr lang="en-US" sz="1800"/>
        </a:p>
      </dgm:t>
    </dgm:pt>
    <dgm:pt modelId="{587586D3-D17E-41D0-93D3-1DE92530230F}" type="sibTrans" cxnId="{5B99D71C-48AE-4D49-BBA4-FE1C261C3FA2}">
      <dgm:prSet/>
      <dgm:spPr/>
      <dgm:t>
        <a:bodyPr/>
        <a:lstStyle/>
        <a:p>
          <a:endParaRPr lang="en-US" sz="1800"/>
        </a:p>
      </dgm:t>
    </dgm:pt>
    <dgm:pt modelId="{335169FE-C49D-4F45-B743-79AF1033BD00}">
      <dgm:prSet custT="1"/>
      <dgm:spPr/>
      <dgm:t>
        <a:bodyPr/>
        <a:lstStyle/>
        <a:p>
          <a:r>
            <a:rPr lang="en-US" sz="1800" dirty="0" err="1"/>
            <a:t>Beregn</a:t>
          </a:r>
          <a:r>
            <a:rPr lang="en-US" sz="1800" dirty="0"/>
            <a:t> ROSI: (</a:t>
          </a:r>
          <a:r>
            <a:rPr lang="en-US" sz="1800" dirty="0" err="1"/>
            <a:t>Undgået</a:t>
          </a:r>
          <a:r>
            <a:rPr lang="en-US" sz="1800" dirty="0"/>
            <a:t> tab - </a:t>
          </a:r>
          <a:r>
            <a:rPr lang="en-US" sz="1800" dirty="0" err="1"/>
            <a:t>investering</a:t>
          </a:r>
          <a:r>
            <a:rPr lang="en-US" sz="1800" dirty="0"/>
            <a:t>) / </a:t>
          </a:r>
          <a:r>
            <a:rPr lang="en-US" sz="1800" dirty="0" err="1"/>
            <a:t>investering</a:t>
          </a:r>
          <a:endParaRPr lang="en-US" sz="1800" dirty="0"/>
        </a:p>
        <a:p>
          <a:r>
            <a:rPr lang="en-US" sz="1800" dirty="0"/>
            <a:t>ALE er </a:t>
          </a:r>
          <a:r>
            <a:rPr lang="en-US" sz="1800" dirty="0" err="1"/>
            <a:t>forventet</a:t>
          </a:r>
          <a:r>
            <a:rPr lang="en-US" sz="1800" dirty="0"/>
            <a:t> </a:t>
          </a:r>
          <a:r>
            <a:rPr lang="en-US" sz="1800" dirty="0" err="1"/>
            <a:t>undgået</a:t>
          </a:r>
          <a:r>
            <a:rPr lang="en-US" sz="1800" dirty="0"/>
            <a:t> </a:t>
          </a:r>
          <a:r>
            <a:rPr lang="en-US" sz="1800" dirty="0" err="1"/>
            <a:t>årligt</a:t>
          </a:r>
          <a:r>
            <a:rPr lang="en-US" sz="1800" dirty="0"/>
            <a:t> tab.</a:t>
          </a:r>
        </a:p>
        <a:p>
          <a:endParaRPr lang="en-US" sz="1800" dirty="0"/>
        </a:p>
      </dgm:t>
    </dgm:pt>
    <dgm:pt modelId="{750989B9-4447-4B6A-A5A3-1D2EB0F0EDC8}" type="parTrans" cxnId="{D637EB82-1F7E-4CC6-9332-5F8429B69779}">
      <dgm:prSet/>
      <dgm:spPr/>
      <dgm:t>
        <a:bodyPr/>
        <a:lstStyle/>
        <a:p>
          <a:endParaRPr lang="en-US" sz="1800"/>
        </a:p>
      </dgm:t>
    </dgm:pt>
    <dgm:pt modelId="{8F1D6774-0A31-4D61-B0E2-50E56ED20E2F}" type="sibTrans" cxnId="{D637EB82-1F7E-4CC6-9332-5F8429B69779}">
      <dgm:prSet/>
      <dgm:spPr/>
      <dgm:t>
        <a:bodyPr/>
        <a:lstStyle/>
        <a:p>
          <a:endParaRPr lang="en-US" sz="1800"/>
        </a:p>
      </dgm:t>
    </dgm:pt>
    <dgm:pt modelId="{9CDEB50A-E305-48D0-97FB-720EF329D614}">
      <dgm:prSet custT="1"/>
      <dgm:spPr/>
      <dgm:t>
        <a:bodyPr/>
        <a:lstStyle/>
        <a:p>
          <a:r>
            <a:rPr lang="en-US" sz="1800" dirty="0"/>
            <a:t>Vis </a:t>
          </a:r>
          <a:r>
            <a:rPr lang="en-US" sz="1800" dirty="0" err="1"/>
            <a:t>hvordan</a:t>
          </a:r>
          <a:r>
            <a:rPr lang="en-US" sz="1800" dirty="0"/>
            <a:t> </a:t>
          </a:r>
          <a:r>
            <a:rPr lang="en-US" sz="1800" dirty="0" err="1"/>
            <a:t>cybersikkerhed</a:t>
          </a:r>
          <a:r>
            <a:rPr lang="en-US" sz="1800" dirty="0"/>
            <a:t> </a:t>
          </a:r>
          <a:r>
            <a:rPr lang="en-US" sz="1800" dirty="0" err="1"/>
            <a:t>beskytter</a:t>
          </a:r>
          <a:r>
            <a:rPr lang="en-US" sz="1800" dirty="0"/>
            <a:t> </a:t>
          </a:r>
          <a:r>
            <a:rPr lang="en-US" sz="1800" dirty="0" err="1"/>
            <a:t>indtjening</a:t>
          </a:r>
          <a:r>
            <a:rPr lang="en-US" sz="1800" dirty="0"/>
            <a:t> </a:t>
          </a:r>
          <a:r>
            <a:rPr lang="en-US" sz="1800" dirty="0" err="1"/>
            <a:t>og</a:t>
          </a:r>
          <a:r>
            <a:rPr lang="en-US" sz="1800" dirty="0"/>
            <a:t> drift</a:t>
          </a:r>
        </a:p>
      </dgm:t>
    </dgm:pt>
    <dgm:pt modelId="{A6A54196-4453-4D08-A61C-90BA9FD04DD4}" type="parTrans" cxnId="{D260DCD7-73E6-415C-9965-F297C619E970}">
      <dgm:prSet/>
      <dgm:spPr/>
      <dgm:t>
        <a:bodyPr/>
        <a:lstStyle/>
        <a:p>
          <a:endParaRPr lang="en-US" sz="1800"/>
        </a:p>
      </dgm:t>
    </dgm:pt>
    <dgm:pt modelId="{84AF2594-DB36-4E2E-8F49-FC04D9A6500F}" type="sibTrans" cxnId="{D260DCD7-73E6-415C-9965-F297C619E970}">
      <dgm:prSet/>
      <dgm:spPr/>
      <dgm:t>
        <a:bodyPr/>
        <a:lstStyle/>
        <a:p>
          <a:endParaRPr lang="en-US" sz="1800"/>
        </a:p>
      </dgm:t>
    </dgm:pt>
    <dgm:pt modelId="{4A3A1501-D6BF-4971-8550-9DAAF744AC9B}">
      <dgm:prSet custT="1"/>
      <dgm:spPr/>
      <dgm:t>
        <a:bodyPr/>
        <a:lstStyle/>
        <a:p>
          <a:r>
            <a:rPr lang="en-US" sz="1800" dirty="0"/>
            <a:t>Case-</a:t>
          </a:r>
          <a:r>
            <a:rPr lang="en-US" sz="1800" dirty="0" err="1"/>
            <a:t>eksempel</a:t>
          </a:r>
          <a:r>
            <a:rPr lang="en-US" sz="1800" dirty="0"/>
            <a:t> </a:t>
          </a:r>
          <a:r>
            <a:rPr lang="en-US" sz="1800" dirty="0" err="1"/>
            <a:t>kan</a:t>
          </a:r>
          <a:r>
            <a:rPr lang="en-US" sz="1800" dirty="0"/>
            <a:t> </a:t>
          </a:r>
          <a:r>
            <a:rPr lang="en-US" sz="1800" dirty="0" err="1"/>
            <a:t>styrke</a:t>
          </a:r>
          <a:r>
            <a:rPr lang="en-US" sz="1800" dirty="0"/>
            <a:t> </a:t>
          </a:r>
          <a:r>
            <a:rPr lang="en-US" sz="1800" dirty="0" err="1"/>
            <a:t>argumentationen</a:t>
          </a:r>
          <a:endParaRPr lang="en-US" sz="1800" dirty="0"/>
        </a:p>
      </dgm:t>
    </dgm:pt>
    <dgm:pt modelId="{88F69792-8FFC-4004-BEE6-6DA2C74D039F}" type="parTrans" cxnId="{7AEE2C44-0C24-49D9-8032-B76EF6822A01}">
      <dgm:prSet/>
      <dgm:spPr/>
      <dgm:t>
        <a:bodyPr/>
        <a:lstStyle/>
        <a:p>
          <a:endParaRPr lang="en-US" sz="1800"/>
        </a:p>
      </dgm:t>
    </dgm:pt>
    <dgm:pt modelId="{FA5AE462-A6A1-4BDA-BC92-F4EA38DDC1AF}" type="sibTrans" cxnId="{7AEE2C44-0C24-49D9-8032-B76EF6822A01}">
      <dgm:prSet/>
      <dgm:spPr/>
      <dgm:t>
        <a:bodyPr/>
        <a:lstStyle/>
        <a:p>
          <a:endParaRPr lang="en-US" sz="1800"/>
        </a:p>
      </dgm:t>
    </dgm:pt>
    <dgm:pt modelId="{8940BF60-AD44-4A41-9B7E-527C555C56D6}" type="pres">
      <dgm:prSet presAssocID="{2DA9A06E-AEE4-46BB-82B4-560C4881D9C8}" presName="vert0" presStyleCnt="0">
        <dgm:presLayoutVars>
          <dgm:dir/>
          <dgm:animOne val="branch"/>
          <dgm:animLvl val="lvl"/>
        </dgm:presLayoutVars>
      </dgm:prSet>
      <dgm:spPr/>
    </dgm:pt>
    <dgm:pt modelId="{0468A529-A2B9-496D-AC37-4CA60ED03A43}" type="pres">
      <dgm:prSet presAssocID="{21C6501E-AF96-4627-A92A-3BD5D026CE4E}" presName="thickLine" presStyleLbl="alignNode1" presStyleIdx="0" presStyleCnt="4"/>
      <dgm:spPr/>
    </dgm:pt>
    <dgm:pt modelId="{8B8DB3B2-68AB-449E-B711-6F80FCF108D5}" type="pres">
      <dgm:prSet presAssocID="{21C6501E-AF96-4627-A92A-3BD5D026CE4E}" presName="horz1" presStyleCnt="0"/>
      <dgm:spPr/>
    </dgm:pt>
    <dgm:pt modelId="{16F2B9A5-481D-4784-846B-C9E4BAEEED93}" type="pres">
      <dgm:prSet presAssocID="{21C6501E-AF96-4627-A92A-3BD5D026CE4E}" presName="tx1" presStyleLbl="revTx" presStyleIdx="0" presStyleCnt="4"/>
      <dgm:spPr/>
    </dgm:pt>
    <dgm:pt modelId="{2B25225D-DF24-40C1-BBF4-1283F4CB25D0}" type="pres">
      <dgm:prSet presAssocID="{21C6501E-AF96-4627-A92A-3BD5D026CE4E}" presName="vert1" presStyleCnt="0"/>
      <dgm:spPr/>
    </dgm:pt>
    <dgm:pt modelId="{163066B1-9823-475A-99BE-28852874D521}" type="pres">
      <dgm:prSet presAssocID="{335169FE-C49D-4F45-B743-79AF1033BD00}" presName="thickLine" presStyleLbl="alignNode1" presStyleIdx="1" presStyleCnt="4"/>
      <dgm:spPr/>
    </dgm:pt>
    <dgm:pt modelId="{CA9E6EED-C7CC-400E-B910-4D8F433D5BE5}" type="pres">
      <dgm:prSet presAssocID="{335169FE-C49D-4F45-B743-79AF1033BD00}" presName="horz1" presStyleCnt="0"/>
      <dgm:spPr/>
    </dgm:pt>
    <dgm:pt modelId="{F6135C0C-F5CE-41BD-BF89-8B3D2834C38A}" type="pres">
      <dgm:prSet presAssocID="{335169FE-C49D-4F45-B743-79AF1033BD00}" presName="tx1" presStyleLbl="revTx" presStyleIdx="1" presStyleCnt="4"/>
      <dgm:spPr/>
    </dgm:pt>
    <dgm:pt modelId="{DCF13C28-8CB5-4396-BA72-D23D0AF83337}" type="pres">
      <dgm:prSet presAssocID="{335169FE-C49D-4F45-B743-79AF1033BD00}" presName="vert1" presStyleCnt="0"/>
      <dgm:spPr/>
    </dgm:pt>
    <dgm:pt modelId="{CD996EEA-A5C9-44CC-8432-3E8CC80B96F5}" type="pres">
      <dgm:prSet presAssocID="{9CDEB50A-E305-48D0-97FB-720EF329D614}" presName="thickLine" presStyleLbl="alignNode1" presStyleIdx="2" presStyleCnt="4"/>
      <dgm:spPr/>
    </dgm:pt>
    <dgm:pt modelId="{EF35BA63-1A87-4AB2-A6AC-34D30CF0F99C}" type="pres">
      <dgm:prSet presAssocID="{9CDEB50A-E305-48D0-97FB-720EF329D614}" presName="horz1" presStyleCnt="0"/>
      <dgm:spPr/>
    </dgm:pt>
    <dgm:pt modelId="{43B23E03-D485-4635-98FD-5616333E28B5}" type="pres">
      <dgm:prSet presAssocID="{9CDEB50A-E305-48D0-97FB-720EF329D614}" presName="tx1" presStyleLbl="revTx" presStyleIdx="2" presStyleCnt="4"/>
      <dgm:spPr/>
    </dgm:pt>
    <dgm:pt modelId="{81053352-3691-4E53-B86C-16E34788ED79}" type="pres">
      <dgm:prSet presAssocID="{9CDEB50A-E305-48D0-97FB-720EF329D614}" presName="vert1" presStyleCnt="0"/>
      <dgm:spPr/>
    </dgm:pt>
    <dgm:pt modelId="{37B625E8-0658-4AB4-9506-7D1B01F459B9}" type="pres">
      <dgm:prSet presAssocID="{4A3A1501-D6BF-4971-8550-9DAAF744AC9B}" presName="thickLine" presStyleLbl="alignNode1" presStyleIdx="3" presStyleCnt="4"/>
      <dgm:spPr/>
    </dgm:pt>
    <dgm:pt modelId="{FE8F697E-81A2-4A9F-9CF5-18B16BF13D7B}" type="pres">
      <dgm:prSet presAssocID="{4A3A1501-D6BF-4971-8550-9DAAF744AC9B}" presName="horz1" presStyleCnt="0"/>
      <dgm:spPr/>
    </dgm:pt>
    <dgm:pt modelId="{743E7474-AB3F-40A4-ABA0-947B04161724}" type="pres">
      <dgm:prSet presAssocID="{4A3A1501-D6BF-4971-8550-9DAAF744AC9B}" presName="tx1" presStyleLbl="revTx" presStyleIdx="3" presStyleCnt="4"/>
      <dgm:spPr/>
    </dgm:pt>
    <dgm:pt modelId="{74B9F791-CEFA-4F8C-9E07-10C9E0B2E095}" type="pres">
      <dgm:prSet presAssocID="{4A3A1501-D6BF-4971-8550-9DAAF744AC9B}" presName="vert1" presStyleCnt="0"/>
      <dgm:spPr/>
    </dgm:pt>
  </dgm:ptLst>
  <dgm:cxnLst>
    <dgm:cxn modelId="{5D81C712-E4A5-43B2-B9B3-E77AB9B9CABC}" type="presOf" srcId="{21C6501E-AF96-4627-A92A-3BD5D026CE4E}" destId="{16F2B9A5-481D-4784-846B-C9E4BAEEED93}" srcOrd="0" destOrd="0" presId="urn:microsoft.com/office/officeart/2008/layout/LinedList"/>
    <dgm:cxn modelId="{5B99D71C-48AE-4D49-BBA4-FE1C261C3FA2}" srcId="{2DA9A06E-AEE4-46BB-82B4-560C4881D9C8}" destId="{21C6501E-AF96-4627-A92A-3BD5D026CE4E}" srcOrd="0" destOrd="0" parTransId="{130A31A9-4F05-4C27-A68D-63853FC061CF}" sibTransId="{587586D3-D17E-41D0-93D3-1DE92530230F}"/>
    <dgm:cxn modelId="{9C31D05C-215E-454E-BCB9-FCDE3ED62756}" type="presOf" srcId="{2DA9A06E-AEE4-46BB-82B4-560C4881D9C8}" destId="{8940BF60-AD44-4A41-9B7E-527C555C56D6}" srcOrd="0" destOrd="0" presId="urn:microsoft.com/office/officeart/2008/layout/LinedList"/>
    <dgm:cxn modelId="{4B91FE41-C014-474A-ADC4-28E3DB24E649}" type="presOf" srcId="{335169FE-C49D-4F45-B743-79AF1033BD00}" destId="{F6135C0C-F5CE-41BD-BF89-8B3D2834C38A}" srcOrd="0" destOrd="0" presId="urn:microsoft.com/office/officeart/2008/layout/LinedList"/>
    <dgm:cxn modelId="{2ADBFE63-3DF3-4B38-A76F-E5673D0E7CFE}" type="presOf" srcId="{4A3A1501-D6BF-4971-8550-9DAAF744AC9B}" destId="{743E7474-AB3F-40A4-ABA0-947B04161724}" srcOrd="0" destOrd="0" presId="urn:microsoft.com/office/officeart/2008/layout/LinedList"/>
    <dgm:cxn modelId="{7AEE2C44-0C24-49D9-8032-B76EF6822A01}" srcId="{2DA9A06E-AEE4-46BB-82B4-560C4881D9C8}" destId="{4A3A1501-D6BF-4971-8550-9DAAF744AC9B}" srcOrd="3" destOrd="0" parTransId="{88F69792-8FFC-4004-BEE6-6DA2C74D039F}" sibTransId="{FA5AE462-A6A1-4BDA-BC92-F4EA38DDC1AF}"/>
    <dgm:cxn modelId="{A8DACD7A-D8CD-4010-A2E3-37CA48157D31}" type="presOf" srcId="{9CDEB50A-E305-48D0-97FB-720EF329D614}" destId="{43B23E03-D485-4635-98FD-5616333E28B5}" srcOrd="0" destOrd="0" presId="urn:microsoft.com/office/officeart/2008/layout/LinedList"/>
    <dgm:cxn modelId="{D637EB82-1F7E-4CC6-9332-5F8429B69779}" srcId="{2DA9A06E-AEE4-46BB-82B4-560C4881D9C8}" destId="{335169FE-C49D-4F45-B743-79AF1033BD00}" srcOrd="1" destOrd="0" parTransId="{750989B9-4447-4B6A-A5A3-1D2EB0F0EDC8}" sibTransId="{8F1D6774-0A31-4D61-B0E2-50E56ED20E2F}"/>
    <dgm:cxn modelId="{D260DCD7-73E6-415C-9965-F297C619E970}" srcId="{2DA9A06E-AEE4-46BB-82B4-560C4881D9C8}" destId="{9CDEB50A-E305-48D0-97FB-720EF329D614}" srcOrd="2" destOrd="0" parTransId="{A6A54196-4453-4D08-A61C-90BA9FD04DD4}" sibTransId="{84AF2594-DB36-4E2E-8F49-FC04D9A6500F}"/>
    <dgm:cxn modelId="{A1B45031-9829-407C-B488-CF5003FF2536}" type="presParOf" srcId="{8940BF60-AD44-4A41-9B7E-527C555C56D6}" destId="{0468A529-A2B9-496D-AC37-4CA60ED03A43}" srcOrd="0" destOrd="0" presId="urn:microsoft.com/office/officeart/2008/layout/LinedList"/>
    <dgm:cxn modelId="{0B27DB88-8BFB-471E-B0EF-BF9ADB39BFBC}" type="presParOf" srcId="{8940BF60-AD44-4A41-9B7E-527C555C56D6}" destId="{8B8DB3B2-68AB-449E-B711-6F80FCF108D5}" srcOrd="1" destOrd="0" presId="urn:microsoft.com/office/officeart/2008/layout/LinedList"/>
    <dgm:cxn modelId="{7640DBBE-0942-4B0E-8B28-26B481258A92}" type="presParOf" srcId="{8B8DB3B2-68AB-449E-B711-6F80FCF108D5}" destId="{16F2B9A5-481D-4784-846B-C9E4BAEEED93}" srcOrd="0" destOrd="0" presId="urn:microsoft.com/office/officeart/2008/layout/LinedList"/>
    <dgm:cxn modelId="{4B477DEA-7A14-4159-BD2C-2F7B8EDD1706}" type="presParOf" srcId="{8B8DB3B2-68AB-449E-B711-6F80FCF108D5}" destId="{2B25225D-DF24-40C1-BBF4-1283F4CB25D0}" srcOrd="1" destOrd="0" presId="urn:microsoft.com/office/officeart/2008/layout/LinedList"/>
    <dgm:cxn modelId="{62682C7B-FA8A-4449-87E6-9E57BDF815EE}" type="presParOf" srcId="{8940BF60-AD44-4A41-9B7E-527C555C56D6}" destId="{163066B1-9823-475A-99BE-28852874D521}" srcOrd="2" destOrd="0" presId="urn:microsoft.com/office/officeart/2008/layout/LinedList"/>
    <dgm:cxn modelId="{E4BED34F-41CA-4310-8932-6FE5749CA1C7}" type="presParOf" srcId="{8940BF60-AD44-4A41-9B7E-527C555C56D6}" destId="{CA9E6EED-C7CC-400E-B910-4D8F433D5BE5}" srcOrd="3" destOrd="0" presId="urn:microsoft.com/office/officeart/2008/layout/LinedList"/>
    <dgm:cxn modelId="{900EAC6E-916F-4A87-9D56-C627FBC6F6B5}" type="presParOf" srcId="{CA9E6EED-C7CC-400E-B910-4D8F433D5BE5}" destId="{F6135C0C-F5CE-41BD-BF89-8B3D2834C38A}" srcOrd="0" destOrd="0" presId="urn:microsoft.com/office/officeart/2008/layout/LinedList"/>
    <dgm:cxn modelId="{B992CDED-038F-4FAB-91BA-ACB7D8AC4979}" type="presParOf" srcId="{CA9E6EED-C7CC-400E-B910-4D8F433D5BE5}" destId="{DCF13C28-8CB5-4396-BA72-D23D0AF83337}" srcOrd="1" destOrd="0" presId="urn:microsoft.com/office/officeart/2008/layout/LinedList"/>
    <dgm:cxn modelId="{809513B9-F29B-4CC8-A31A-61E496BB1CF9}" type="presParOf" srcId="{8940BF60-AD44-4A41-9B7E-527C555C56D6}" destId="{CD996EEA-A5C9-44CC-8432-3E8CC80B96F5}" srcOrd="4" destOrd="0" presId="urn:microsoft.com/office/officeart/2008/layout/LinedList"/>
    <dgm:cxn modelId="{07E6EB70-BC40-46DB-B541-64B2D7BFEBAB}" type="presParOf" srcId="{8940BF60-AD44-4A41-9B7E-527C555C56D6}" destId="{EF35BA63-1A87-4AB2-A6AC-34D30CF0F99C}" srcOrd="5" destOrd="0" presId="urn:microsoft.com/office/officeart/2008/layout/LinedList"/>
    <dgm:cxn modelId="{60EABF8A-50EB-4821-9E48-DE5D3EBD9C1D}" type="presParOf" srcId="{EF35BA63-1A87-4AB2-A6AC-34D30CF0F99C}" destId="{43B23E03-D485-4635-98FD-5616333E28B5}" srcOrd="0" destOrd="0" presId="urn:microsoft.com/office/officeart/2008/layout/LinedList"/>
    <dgm:cxn modelId="{EB3003C8-39AD-4D0D-B019-3E94AFF736D3}" type="presParOf" srcId="{EF35BA63-1A87-4AB2-A6AC-34D30CF0F99C}" destId="{81053352-3691-4E53-B86C-16E34788ED79}" srcOrd="1" destOrd="0" presId="urn:microsoft.com/office/officeart/2008/layout/LinedList"/>
    <dgm:cxn modelId="{DBDBB125-0E24-415A-91DF-44B7E0DC111A}" type="presParOf" srcId="{8940BF60-AD44-4A41-9B7E-527C555C56D6}" destId="{37B625E8-0658-4AB4-9506-7D1B01F459B9}" srcOrd="6" destOrd="0" presId="urn:microsoft.com/office/officeart/2008/layout/LinedList"/>
    <dgm:cxn modelId="{38A93387-A7A3-4F47-97C7-4D6DED3521B7}" type="presParOf" srcId="{8940BF60-AD44-4A41-9B7E-527C555C56D6}" destId="{FE8F697E-81A2-4A9F-9CF5-18B16BF13D7B}" srcOrd="7" destOrd="0" presId="urn:microsoft.com/office/officeart/2008/layout/LinedList"/>
    <dgm:cxn modelId="{028EE991-FD1F-4AE9-A604-B4EE0BF5899C}" type="presParOf" srcId="{FE8F697E-81A2-4A9F-9CF5-18B16BF13D7B}" destId="{743E7474-AB3F-40A4-ABA0-947B04161724}" srcOrd="0" destOrd="0" presId="urn:microsoft.com/office/officeart/2008/layout/LinedList"/>
    <dgm:cxn modelId="{3968D62A-F88D-4344-B71B-EE67FA598C9D}" type="presParOf" srcId="{FE8F697E-81A2-4A9F-9CF5-18B16BF13D7B}" destId="{74B9F791-CEFA-4F8C-9E07-10C9E0B2E0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5FFAAD-F3C6-48CC-AB1F-F5C31ADFD87E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1E54E0-87E1-469C-AE26-4DE0CD3786BB}">
      <dgm:prSet custT="1"/>
      <dgm:spPr/>
      <dgm:t>
        <a:bodyPr/>
        <a:lstStyle/>
        <a:p>
          <a:r>
            <a:rPr lang="en-US" sz="1800" dirty="0" err="1"/>
            <a:t>Opsummer</a:t>
          </a:r>
          <a:r>
            <a:rPr lang="en-US" sz="1800" dirty="0"/>
            <a:t> </a:t>
          </a:r>
          <a:r>
            <a:rPr lang="en-US" sz="1800" dirty="0" err="1"/>
            <a:t>behovet</a:t>
          </a:r>
          <a:r>
            <a:rPr lang="en-US" sz="1800" dirty="0"/>
            <a:t> </a:t>
          </a:r>
          <a:r>
            <a:rPr lang="en-US" sz="1800" dirty="0" err="1"/>
            <a:t>og</a:t>
          </a:r>
          <a:r>
            <a:rPr lang="en-US" sz="1800" dirty="0"/>
            <a:t> </a:t>
          </a:r>
          <a:r>
            <a:rPr lang="en-US" sz="1800" dirty="0" err="1"/>
            <a:t>forretningsværdien</a:t>
          </a:r>
          <a:endParaRPr lang="en-US" sz="1800" dirty="0"/>
        </a:p>
      </dgm:t>
    </dgm:pt>
    <dgm:pt modelId="{5C07B58A-29DC-4245-BDF3-AE2575D8FAE3}" type="parTrans" cxnId="{8E178FF4-512A-45D1-9429-45852A189552}">
      <dgm:prSet/>
      <dgm:spPr/>
      <dgm:t>
        <a:bodyPr/>
        <a:lstStyle/>
        <a:p>
          <a:endParaRPr lang="en-US" sz="1800"/>
        </a:p>
      </dgm:t>
    </dgm:pt>
    <dgm:pt modelId="{EFF94556-9131-4911-B167-FF6DCE8031AA}" type="sibTrans" cxnId="{8E178FF4-512A-45D1-9429-45852A189552}">
      <dgm:prSet/>
      <dgm:spPr/>
      <dgm:t>
        <a:bodyPr/>
        <a:lstStyle/>
        <a:p>
          <a:endParaRPr lang="en-US" sz="1800"/>
        </a:p>
      </dgm:t>
    </dgm:pt>
    <dgm:pt modelId="{66C34B7E-D8DB-46B4-88E9-762E013E8EC0}">
      <dgm:prSet custT="1"/>
      <dgm:spPr/>
      <dgm:t>
        <a:bodyPr/>
        <a:lstStyle/>
        <a:p>
          <a:r>
            <a:rPr lang="en-US" sz="1800" dirty="0"/>
            <a:t>Klar </a:t>
          </a:r>
          <a:r>
            <a:rPr lang="en-US" sz="1800" dirty="0" err="1"/>
            <a:t>anbefaling</a:t>
          </a:r>
          <a:r>
            <a:rPr lang="en-US" sz="1800" dirty="0"/>
            <a:t> (</a:t>
          </a:r>
          <a:r>
            <a:rPr lang="en-US" sz="1800" dirty="0" err="1"/>
            <a:t>f.eks</a:t>
          </a:r>
          <a:r>
            <a:rPr lang="en-US" sz="1800" dirty="0"/>
            <a:t>. </a:t>
          </a:r>
          <a:r>
            <a:rPr lang="en-US" sz="1800" dirty="0" err="1"/>
            <a:t>investering</a:t>
          </a:r>
          <a:r>
            <a:rPr lang="en-US" sz="1800" dirty="0"/>
            <a:t> </a:t>
          </a:r>
          <a:r>
            <a:rPr lang="en-US" sz="1800" dirty="0" err="1"/>
            <a:t>på</a:t>
          </a:r>
          <a:r>
            <a:rPr lang="en-US" sz="1800" dirty="0"/>
            <a:t> X kr. over Y </a:t>
          </a:r>
          <a:r>
            <a:rPr lang="en-US" sz="1800" dirty="0" err="1"/>
            <a:t>måneder</a:t>
          </a:r>
          <a:r>
            <a:rPr lang="en-US" sz="1800" dirty="0"/>
            <a:t>)</a:t>
          </a:r>
        </a:p>
      </dgm:t>
    </dgm:pt>
    <dgm:pt modelId="{01E0D7C9-EBA7-40D2-905E-90762A08389F}" type="parTrans" cxnId="{4D710B45-2858-4E1D-8726-4DCEE6968369}">
      <dgm:prSet/>
      <dgm:spPr/>
      <dgm:t>
        <a:bodyPr/>
        <a:lstStyle/>
        <a:p>
          <a:endParaRPr lang="en-US" sz="1800"/>
        </a:p>
      </dgm:t>
    </dgm:pt>
    <dgm:pt modelId="{8B58AAA7-D59F-48CA-B0EE-F3A6BFDC5FF5}" type="sibTrans" cxnId="{4D710B45-2858-4E1D-8726-4DCEE6968369}">
      <dgm:prSet/>
      <dgm:spPr/>
      <dgm:t>
        <a:bodyPr/>
        <a:lstStyle/>
        <a:p>
          <a:endParaRPr lang="en-US" sz="1800"/>
        </a:p>
      </dgm:t>
    </dgm:pt>
    <dgm:pt modelId="{A2229E64-20C8-49FD-AC86-E73CD6CF55DD}">
      <dgm:prSet custT="1"/>
      <dgm:spPr/>
      <dgm:t>
        <a:bodyPr/>
        <a:lstStyle/>
        <a:p>
          <a:r>
            <a:rPr lang="en-US" sz="1800" dirty="0" err="1"/>
            <a:t>Næste</a:t>
          </a:r>
          <a:r>
            <a:rPr lang="en-US" sz="1800" dirty="0"/>
            <a:t> </a:t>
          </a:r>
          <a:r>
            <a:rPr lang="en-US" sz="1800" dirty="0" err="1"/>
            <a:t>skridt</a:t>
          </a:r>
          <a:r>
            <a:rPr lang="en-US" sz="1800" dirty="0"/>
            <a:t>: </a:t>
          </a:r>
          <a:r>
            <a:rPr lang="en-US" sz="1800" dirty="0" err="1"/>
            <a:t>Godkendelse</a:t>
          </a:r>
          <a:r>
            <a:rPr lang="en-US" sz="1800" dirty="0"/>
            <a:t>, </a:t>
          </a:r>
          <a:r>
            <a:rPr lang="en-US" sz="1800" dirty="0" err="1"/>
            <a:t>planlægning</a:t>
          </a:r>
          <a:r>
            <a:rPr lang="en-US" sz="1800" dirty="0"/>
            <a:t>, </a:t>
          </a:r>
          <a:r>
            <a:rPr lang="en-US" sz="1800" dirty="0" err="1"/>
            <a:t>implementering</a:t>
          </a:r>
          <a:endParaRPr lang="en-US" sz="1800" dirty="0"/>
        </a:p>
      </dgm:t>
    </dgm:pt>
    <dgm:pt modelId="{57FC8214-4DBE-4B0E-AC04-26F2397CE752}" type="parTrans" cxnId="{A8A06413-9E09-45DC-BD38-3A9F9BA048F1}">
      <dgm:prSet/>
      <dgm:spPr/>
      <dgm:t>
        <a:bodyPr/>
        <a:lstStyle/>
        <a:p>
          <a:endParaRPr lang="en-US" sz="1800"/>
        </a:p>
      </dgm:t>
    </dgm:pt>
    <dgm:pt modelId="{27735357-92B9-4AF3-B3C2-B82CE4D46E12}" type="sibTrans" cxnId="{A8A06413-9E09-45DC-BD38-3A9F9BA048F1}">
      <dgm:prSet/>
      <dgm:spPr/>
      <dgm:t>
        <a:bodyPr/>
        <a:lstStyle/>
        <a:p>
          <a:endParaRPr lang="en-US" sz="1800"/>
        </a:p>
      </dgm:t>
    </dgm:pt>
    <dgm:pt modelId="{4A9D69AB-5AEF-484C-90AF-2DD78DD1EE1D}">
      <dgm:prSet custT="1"/>
      <dgm:spPr/>
      <dgm:t>
        <a:bodyPr/>
        <a:lstStyle/>
        <a:p>
          <a:r>
            <a:rPr lang="en-US" sz="1800" b="1" dirty="0"/>
            <a:t>Slut med </a:t>
          </a:r>
          <a:r>
            <a:rPr lang="en-US" sz="1800" b="1" dirty="0" err="1"/>
            <a:t>en</a:t>
          </a:r>
          <a:r>
            <a:rPr lang="en-US" sz="1800" b="1" dirty="0"/>
            <a:t> </a:t>
          </a:r>
          <a:r>
            <a:rPr lang="en-US" sz="1800" b="1" dirty="0" err="1"/>
            <a:t>stærk</a:t>
          </a:r>
          <a:r>
            <a:rPr lang="en-US" sz="1800" b="1" dirty="0"/>
            <a:t> </a:t>
          </a:r>
          <a:r>
            <a:rPr lang="en-US" sz="1800" b="1" dirty="0" err="1"/>
            <a:t>konklusion</a:t>
          </a:r>
          <a:r>
            <a:rPr lang="en-US" sz="1800" b="1" dirty="0"/>
            <a:t> </a:t>
          </a:r>
          <a:r>
            <a:rPr lang="en-US" sz="1800" b="1" dirty="0" err="1"/>
            <a:t>og</a:t>
          </a:r>
          <a:r>
            <a:rPr lang="en-US" sz="1800" b="1" dirty="0"/>
            <a:t> </a:t>
          </a:r>
          <a:r>
            <a:rPr lang="en-US" sz="1800" b="1" dirty="0" err="1"/>
            <a:t>opfordring</a:t>
          </a:r>
          <a:r>
            <a:rPr lang="en-US" sz="1800" b="1" dirty="0"/>
            <a:t> </a:t>
          </a:r>
          <a:r>
            <a:rPr lang="en-US" sz="1800" b="1" dirty="0" err="1"/>
            <a:t>til</a:t>
          </a:r>
          <a:r>
            <a:rPr lang="en-US" sz="1800" b="1" dirty="0"/>
            <a:t> handling</a:t>
          </a:r>
        </a:p>
      </dgm:t>
    </dgm:pt>
    <dgm:pt modelId="{C3B2A694-BFE2-42CC-A7EB-F1305D846D0E}" type="parTrans" cxnId="{80FBA135-705E-4006-B4D8-807E8ED5E884}">
      <dgm:prSet/>
      <dgm:spPr/>
      <dgm:t>
        <a:bodyPr/>
        <a:lstStyle/>
        <a:p>
          <a:endParaRPr lang="en-US" sz="1800"/>
        </a:p>
      </dgm:t>
    </dgm:pt>
    <dgm:pt modelId="{E93C0911-181E-4443-B3D4-0342B950B3E1}" type="sibTrans" cxnId="{80FBA135-705E-4006-B4D8-807E8ED5E884}">
      <dgm:prSet/>
      <dgm:spPr/>
      <dgm:t>
        <a:bodyPr/>
        <a:lstStyle/>
        <a:p>
          <a:endParaRPr lang="en-US" sz="1800"/>
        </a:p>
      </dgm:t>
    </dgm:pt>
    <dgm:pt modelId="{2BB5C868-7CA9-4FB9-ADD4-E101F55D5DDC}" type="pres">
      <dgm:prSet presAssocID="{1B5FFAAD-F3C6-48CC-AB1F-F5C31ADFD87E}" presName="vert0" presStyleCnt="0">
        <dgm:presLayoutVars>
          <dgm:dir/>
          <dgm:animOne val="branch"/>
          <dgm:animLvl val="lvl"/>
        </dgm:presLayoutVars>
      </dgm:prSet>
      <dgm:spPr/>
    </dgm:pt>
    <dgm:pt modelId="{F0CA82DA-B05E-4E7A-A220-A14E7094D3AF}" type="pres">
      <dgm:prSet presAssocID="{521E54E0-87E1-469C-AE26-4DE0CD3786BB}" presName="thickLine" presStyleLbl="alignNode1" presStyleIdx="0" presStyleCnt="4"/>
      <dgm:spPr/>
    </dgm:pt>
    <dgm:pt modelId="{A4907E1A-72F4-4123-9F3A-4EFCD36A8FFA}" type="pres">
      <dgm:prSet presAssocID="{521E54E0-87E1-469C-AE26-4DE0CD3786BB}" presName="horz1" presStyleCnt="0"/>
      <dgm:spPr/>
    </dgm:pt>
    <dgm:pt modelId="{DEADBC48-DA8E-4D70-BB1F-503BF03A3D52}" type="pres">
      <dgm:prSet presAssocID="{521E54E0-87E1-469C-AE26-4DE0CD3786BB}" presName="tx1" presStyleLbl="revTx" presStyleIdx="0" presStyleCnt="4" custScaleY="77907"/>
      <dgm:spPr/>
    </dgm:pt>
    <dgm:pt modelId="{8BD66637-405B-4A36-8AA2-2F46435AA2F7}" type="pres">
      <dgm:prSet presAssocID="{521E54E0-87E1-469C-AE26-4DE0CD3786BB}" presName="vert1" presStyleCnt="0"/>
      <dgm:spPr/>
    </dgm:pt>
    <dgm:pt modelId="{6800E850-93C3-4A8F-8BE7-96F8613434AD}" type="pres">
      <dgm:prSet presAssocID="{66C34B7E-D8DB-46B4-88E9-762E013E8EC0}" presName="thickLine" presStyleLbl="alignNode1" presStyleIdx="1" presStyleCnt="4"/>
      <dgm:spPr/>
    </dgm:pt>
    <dgm:pt modelId="{B9D314F3-34D5-4A10-B5F8-93FEBF7B1346}" type="pres">
      <dgm:prSet presAssocID="{66C34B7E-D8DB-46B4-88E9-762E013E8EC0}" presName="horz1" presStyleCnt="0"/>
      <dgm:spPr/>
    </dgm:pt>
    <dgm:pt modelId="{3E5EFC88-B714-440C-96EB-47F84A23A692}" type="pres">
      <dgm:prSet presAssocID="{66C34B7E-D8DB-46B4-88E9-762E013E8EC0}" presName="tx1" presStyleLbl="revTx" presStyleIdx="1" presStyleCnt="4"/>
      <dgm:spPr/>
    </dgm:pt>
    <dgm:pt modelId="{67D4082D-2E1B-4F22-9AC2-FB25D6D96AA9}" type="pres">
      <dgm:prSet presAssocID="{66C34B7E-D8DB-46B4-88E9-762E013E8EC0}" presName="vert1" presStyleCnt="0"/>
      <dgm:spPr/>
    </dgm:pt>
    <dgm:pt modelId="{D1183447-8EB9-477F-AF8C-B7DE85F81157}" type="pres">
      <dgm:prSet presAssocID="{A2229E64-20C8-49FD-AC86-E73CD6CF55DD}" presName="thickLine" presStyleLbl="alignNode1" presStyleIdx="2" presStyleCnt="4"/>
      <dgm:spPr/>
    </dgm:pt>
    <dgm:pt modelId="{B584E026-1794-4082-9E7D-FD4CF6A57D74}" type="pres">
      <dgm:prSet presAssocID="{A2229E64-20C8-49FD-AC86-E73CD6CF55DD}" presName="horz1" presStyleCnt="0"/>
      <dgm:spPr/>
    </dgm:pt>
    <dgm:pt modelId="{8EF91741-1043-43C3-950E-EBF08F890D09}" type="pres">
      <dgm:prSet presAssocID="{A2229E64-20C8-49FD-AC86-E73CD6CF55DD}" presName="tx1" presStyleLbl="revTx" presStyleIdx="2" presStyleCnt="4"/>
      <dgm:spPr/>
    </dgm:pt>
    <dgm:pt modelId="{6A0BE657-C037-40A7-B0E1-24E80458F264}" type="pres">
      <dgm:prSet presAssocID="{A2229E64-20C8-49FD-AC86-E73CD6CF55DD}" presName="vert1" presStyleCnt="0"/>
      <dgm:spPr/>
    </dgm:pt>
    <dgm:pt modelId="{5F05CFF5-7AA1-4456-9670-FAD581195BE8}" type="pres">
      <dgm:prSet presAssocID="{4A9D69AB-5AEF-484C-90AF-2DD78DD1EE1D}" presName="thickLine" presStyleLbl="alignNode1" presStyleIdx="3" presStyleCnt="4"/>
      <dgm:spPr/>
    </dgm:pt>
    <dgm:pt modelId="{1A3575AB-46A2-49F7-BF6D-F253FBFFAB04}" type="pres">
      <dgm:prSet presAssocID="{4A9D69AB-5AEF-484C-90AF-2DD78DD1EE1D}" presName="horz1" presStyleCnt="0"/>
      <dgm:spPr/>
    </dgm:pt>
    <dgm:pt modelId="{D15D801E-21DB-4CCD-A5A2-BFDDB5FECCE1}" type="pres">
      <dgm:prSet presAssocID="{4A9D69AB-5AEF-484C-90AF-2DD78DD1EE1D}" presName="tx1" presStyleLbl="revTx" presStyleIdx="3" presStyleCnt="4"/>
      <dgm:spPr/>
    </dgm:pt>
    <dgm:pt modelId="{971D89DF-1EFB-4E47-ABD7-58C632DE8365}" type="pres">
      <dgm:prSet presAssocID="{4A9D69AB-5AEF-484C-90AF-2DD78DD1EE1D}" presName="vert1" presStyleCnt="0"/>
      <dgm:spPr/>
    </dgm:pt>
  </dgm:ptLst>
  <dgm:cxnLst>
    <dgm:cxn modelId="{A8A06413-9E09-45DC-BD38-3A9F9BA048F1}" srcId="{1B5FFAAD-F3C6-48CC-AB1F-F5C31ADFD87E}" destId="{A2229E64-20C8-49FD-AC86-E73CD6CF55DD}" srcOrd="2" destOrd="0" parTransId="{57FC8214-4DBE-4B0E-AC04-26F2397CE752}" sibTransId="{27735357-92B9-4AF3-B3C2-B82CE4D46E12}"/>
    <dgm:cxn modelId="{6CFDFE2A-E64B-48C4-9A99-F850AB49036D}" type="presOf" srcId="{A2229E64-20C8-49FD-AC86-E73CD6CF55DD}" destId="{8EF91741-1043-43C3-950E-EBF08F890D09}" srcOrd="0" destOrd="0" presId="urn:microsoft.com/office/officeart/2008/layout/LinedList"/>
    <dgm:cxn modelId="{80FBA135-705E-4006-B4D8-807E8ED5E884}" srcId="{1B5FFAAD-F3C6-48CC-AB1F-F5C31ADFD87E}" destId="{4A9D69AB-5AEF-484C-90AF-2DD78DD1EE1D}" srcOrd="3" destOrd="0" parTransId="{C3B2A694-BFE2-42CC-A7EB-F1305D846D0E}" sibTransId="{E93C0911-181E-4443-B3D4-0342B950B3E1}"/>
    <dgm:cxn modelId="{4D710B45-2858-4E1D-8726-4DCEE6968369}" srcId="{1B5FFAAD-F3C6-48CC-AB1F-F5C31ADFD87E}" destId="{66C34B7E-D8DB-46B4-88E9-762E013E8EC0}" srcOrd="1" destOrd="0" parTransId="{01E0D7C9-EBA7-40D2-905E-90762A08389F}" sibTransId="{8B58AAA7-D59F-48CA-B0EE-F3A6BFDC5FF5}"/>
    <dgm:cxn modelId="{93909B6B-A943-4096-9C21-6F42040E5C90}" type="presOf" srcId="{1B5FFAAD-F3C6-48CC-AB1F-F5C31ADFD87E}" destId="{2BB5C868-7CA9-4FB9-ADD4-E101F55D5DDC}" srcOrd="0" destOrd="0" presId="urn:microsoft.com/office/officeart/2008/layout/LinedList"/>
    <dgm:cxn modelId="{18A51773-C4E8-4913-8DCE-1D5600575315}" type="presOf" srcId="{66C34B7E-D8DB-46B4-88E9-762E013E8EC0}" destId="{3E5EFC88-B714-440C-96EB-47F84A23A692}" srcOrd="0" destOrd="0" presId="urn:microsoft.com/office/officeart/2008/layout/LinedList"/>
    <dgm:cxn modelId="{58CD3E8F-7DEB-4AA9-B591-A32026CADBA1}" type="presOf" srcId="{4A9D69AB-5AEF-484C-90AF-2DD78DD1EE1D}" destId="{D15D801E-21DB-4CCD-A5A2-BFDDB5FECCE1}" srcOrd="0" destOrd="0" presId="urn:microsoft.com/office/officeart/2008/layout/LinedList"/>
    <dgm:cxn modelId="{8E178FF4-512A-45D1-9429-45852A189552}" srcId="{1B5FFAAD-F3C6-48CC-AB1F-F5C31ADFD87E}" destId="{521E54E0-87E1-469C-AE26-4DE0CD3786BB}" srcOrd="0" destOrd="0" parTransId="{5C07B58A-29DC-4245-BDF3-AE2575D8FAE3}" sibTransId="{EFF94556-9131-4911-B167-FF6DCE8031AA}"/>
    <dgm:cxn modelId="{F0CC59F9-57A4-496E-B571-BB6CB1152756}" type="presOf" srcId="{521E54E0-87E1-469C-AE26-4DE0CD3786BB}" destId="{DEADBC48-DA8E-4D70-BB1F-503BF03A3D52}" srcOrd="0" destOrd="0" presId="urn:microsoft.com/office/officeart/2008/layout/LinedList"/>
    <dgm:cxn modelId="{60F8014F-028E-40D5-9872-3236AE3D820E}" type="presParOf" srcId="{2BB5C868-7CA9-4FB9-ADD4-E101F55D5DDC}" destId="{F0CA82DA-B05E-4E7A-A220-A14E7094D3AF}" srcOrd="0" destOrd="0" presId="urn:microsoft.com/office/officeart/2008/layout/LinedList"/>
    <dgm:cxn modelId="{E6E86E7A-8186-4B15-9556-61FB448394C0}" type="presParOf" srcId="{2BB5C868-7CA9-4FB9-ADD4-E101F55D5DDC}" destId="{A4907E1A-72F4-4123-9F3A-4EFCD36A8FFA}" srcOrd="1" destOrd="0" presId="urn:microsoft.com/office/officeart/2008/layout/LinedList"/>
    <dgm:cxn modelId="{3F63AC52-D626-4F94-9C46-269FC275AE8D}" type="presParOf" srcId="{A4907E1A-72F4-4123-9F3A-4EFCD36A8FFA}" destId="{DEADBC48-DA8E-4D70-BB1F-503BF03A3D52}" srcOrd="0" destOrd="0" presId="urn:microsoft.com/office/officeart/2008/layout/LinedList"/>
    <dgm:cxn modelId="{703CC38C-AC0D-404F-A44C-D472BC8EA9B9}" type="presParOf" srcId="{A4907E1A-72F4-4123-9F3A-4EFCD36A8FFA}" destId="{8BD66637-405B-4A36-8AA2-2F46435AA2F7}" srcOrd="1" destOrd="0" presId="urn:microsoft.com/office/officeart/2008/layout/LinedList"/>
    <dgm:cxn modelId="{F16FDF6E-3F23-42B9-B18E-84CBF70F2669}" type="presParOf" srcId="{2BB5C868-7CA9-4FB9-ADD4-E101F55D5DDC}" destId="{6800E850-93C3-4A8F-8BE7-96F8613434AD}" srcOrd="2" destOrd="0" presId="urn:microsoft.com/office/officeart/2008/layout/LinedList"/>
    <dgm:cxn modelId="{4CF6B60F-1EE6-49E8-A2DC-BA65C4DF5662}" type="presParOf" srcId="{2BB5C868-7CA9-4FB9-ADD4-E101F55D5DDC}" destId="{B9D314F3-34D5-4A10-B5F8-93FEBF7B1346}" srcOrd="3" destOrd="0" presId="urn:microsoft.com/office/officeart/2008/layout/LinedList"/>
    <dgm:cxn modelId="{AE0A46A1-BE93-451C-BAEA-E254C3F6A74C}" type="presParOf" srcId="{B9D314F3-34D5-4A10-B5F8-93FEBF7B1346}" destId="{3E5EFC88-B714-440C-96EB-47F84A23A692}" srcOrd="0" destOrd="0" presId="urn:microsoft.com/office/officeart/2008/layout/LinedList"/>
    <dgm:cxn modelId="{31BC3E40-EBA9-4C1F-AA24-C8B64C2CF019}" type="presParOf" srcId="{B9D314F3-34D5-4A10-B5F8-93FEBF7B1346}" destId="{67D4082D-2E1B-4F22-9AC2-FB25D6D96AA9}" srcOrd="1" destOrd="0" presId="urn:microsoft.com/office/officeart/2008/layout/LinedList"/>
    <dgm:cxn modelId="{4DEC566C-0ED8-468E-B8B5-22C121409AFA}" type="presParOf" srcId="{2BB5C868-7CA9-4FB9-ADD4-E101F55D5DDC}" destId="{D1183447-8EB9-477F-AF8C-B7DE85F81157}" srcOrd="4" destOrd="0" presId="urn:microsoft.com/office/officeart/2008/layout/LinedList"/>
    <dgm:cxn modelId="{A524A1F2-6AE3-430F-B16B-58EE9F5F93C9}" type="presParOf" srcId="{2BB5C868-7CA9-4FB9-ADD4-E101F55D5DDC}" destId="{B584E026-1794-4082-9E7D-FD4CF6A57D74}" srcOrd="5" destOrd="0" presId="urn:microsoft.com/office/officeart/2008/layout/LinedList"/>
    <dgm:cxn modelId="{37051193-A95E-48FD-A903-B1DBC1FD9195}" type="presParOf" srcId="{B584E026-1794-4082-9E7D-FD4CF6A57D74}" destId="{8EF91741-1043-43C3-950E-EBF08F890D09}" srcOrd="0" destOrd="0" presId="urn:microsoft.com/office/officeart/2008/layout/LinedList"/>
    <dgm:cxn modelId="{E07931A2-58DC-4D8F-AFF1-9783F873CB3E}" type="presParOf" srcId="{B584E026-1794-4082-9E7D-FD4CF6A57D74}" destId="{6A0BE657-C037-40A7-B0E1-24E80458F264}" srcOrd="1" destOrd="0" presId="urn:microsoft.com/office/officeart/2008/layout/LinedList"/>
    <dgm:cxn modelId="{3CB3CE69-950D-4AA8-9A2E-DB9EDE48C534}" type="presParOf" srcId="{2BB5C868-7CA9-4FB9-ADD4-E101F55D5DDC}" destId="{5F05CFF5-7AA1-4456-9670-FAD581195BE8}" srcOrd="6" destOrd="0" presId="urn:microsoft.com/office/officeart/2008/layout/LinedList"/>
    <dgm:cxn modelId="{ACCE65CD-4815-4F59-8412-9E5C19EE6657}" type="presParOf" srcId="{2BB5C868-7CA9-4FB9-ADD4-E101F55D5DDC}" destId="{1A3575AB-46A2-49F7-BF6D-F253FBFFAB04}" srcOrd="7" destOrd="0" presId="urn:microsoft.com/office/officeart/2008/layout/LinedList"/>
    <dgm:cxn modelId="{96574EC9-8173-497F-AF7A-F4DF9F9E6616}" type="presParOf" srcId="{1A3575AB-46A2-49F7-BF6D-F253FBFFAB04}" destId="{D15D801E-21DB-4CCD-A5A2-BFDDB5FECCE1}" srcOrd="0" destOrd="0" presId="urn:microsoft.com/office/officeart/2008/layout/LinedList"/>
    <dgm:cxn modelId="{BF2A4BB1-2FD6-44D9-B167-69C261C65D44}" type="presParOf" srcId="{1A3575AB-46A2-49F7-BF6D-F253FBFFAB04}" destId="{971D89DF-1EFB-4E47-ABD7-58C632DE83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12010-F5C8-4B4F-962C-E06717D9F8C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43661-E2E0-447A-BF28-2290263EE86E}">
      <dgm:prSet/>
      <dgm:spPr/>
      <dgm:t>
        <a:bodyPr/>
        <a:lstStyle/>
        <a:p>
          <a:endParaRPr lang="da-DK" b="1" dirty="0">
            <a:solidFill>
              <a:schemeClr val="tx1"/>
            </a:solidFill>
          </a:endParaRPr>
        </a:p>
        <a:p>
          <a:r>
            <a:rPr lang="da-DK" b="1" dirty="0">
              <a:solidFill>
                <a:schemeClr val="tx1"/>
              </a:solidFill>
            </a:rPr>
            <a:t>Omdømme:</a:t>
          </a:r>
          <a:r>
            <a:rPr lang="da-DK" dirty="0">
              <a:solidFill>
                <a:schemeClr val="tx1"/>
              </a:solidFill>
            </a:rPr>
            <a:t> </a:t>
          </a:r>
        </a:p>
        <a:p>
          <a:r>
            <a:rPr lang="da-DK" dirty="0">
              <a:solidFill>
                <a:schemeClr val="tx1"/>
              </a:solidFill>
            </a:rPr>
            <a:t>Kunder kan miste tilliden til virksomheder med svage </a:t>
          </a:r>
          <a:r>
            <a:rPr lang="da-DK" dirty="0" err="1">
              <a:solidFill>
                <a:schemeClr val="tx1"/>
              </a:solidFill>
            </a:rPr>
            <a:t>cybersikkerheds</a:t>
          </a:r>
          <a:r>
            <a:rPr lang="da-DK" dirty="0">
              <a:solidFill>
                <a:schemeClr val="tx1"/>
              </a:solidFill>
            </a:rPr>
            <a:t>-foranstaltninger. </a:t>
          </a:r>
          <a:endParaRPr lang="en-US" dirty="0">
            <a:solidFill>
              <a:schemeClr val="tx1"/>
            </a:solidFill>
          </a:endParaRPr>
        </a:p>
      </dgm:t>
    </dgm:pt>
    <dgm:pt modelId="{2C58B311-1FC7-4C0C-8E57-1A43EB194516}" type="parTrans" cxnId="{6B2576D6-38EA-4079-9D8C-61EAE6366D1D}">
      <dgm:prSet/>
      <dgm:spPr/>
      <dgm:t>
        <a:bodyPr/>
        <a:lstStyle/>
        <a:p>
          <a:endParaRPr lang="en-US"/>
        </a:p>
      </dgm:t>
    </dgm:pt>
    <dgm:pt modelId="{F14BF00F-7DAF-434B-9C36-1DA80406A098}" type="sibTrans" cxnId="{6B2576D6-38EA-4079-9D8C-61EAE6366D1D}">
      <dgm:prSet/>
      <dgm:spPr/>
      <dgm:t>
        <a:bodyPr/>
        <a:lstStyle/>
        <a:p>
          <a:endParaRPr lang="en-US"/>
        </a:p>
      </dgm:t>
    </dgm:pt>
    <dgm:pt modelId="{CA08E224-A4B3-48CE-8185-D91949DC521B}">
      <dgm:prSet/>
      <dgm:spPr/>
      <dgm:t>
        <a:bodyPr/>
        <a:lstStyle/>
        <a:p>
          <a:r>
            <a:rPr lang="da-DK" b="1" dirty="0">
              <a:solidFill>
                <a:schemeClr val="tx1"/>
              </a:solidFill>
            </a:rPr>
            <a:t>Tab af kunder: </a:t>
          </a:r>
        </a:p>
        <a:p>
          <a:r>
            <a:rPr lang="da-DK" dirty="0">
              <a:solidFill>
                <a:schemeClr val="tx1"/>
              </a:solidFill>
            </a:rPr>
            <a:t>Kan have langsigtede konsekvenser for salget og </a:t>
          </a:r>
          <a:r>
            <a:rPr lang="da-DK" dirty="0" err="1">
              <a:solidFill>
                <a:schemeClr val="tx1"/>
              </a:solidFill>
            </a:rPr>
            <a:t>brandværdi</a:t>
          </a:r>
          <a:r>
            <a:rPr lang="da-DK" dirty="0">
              <a:solidFill>
                <a:schemeClr val="tx1"/>
              </a:solidFill>
            </a:rPr>
            <a:t>. </a:t>
          </a:r>
          <a:endParaRPr lang="en-US" dirty="0">
            <a:solidFill>
              <a:schemeClr val="tx1"/>
            </a:solidFill>
          </a:endParaRPr>
        </a:p>
      </dgm:t>
    </dgm:pt>
    <dgm:pt modelId="{8E40CC31-BED4-49E7-A12E-B8316ED7B571}" type="parTrans" cxnId="{AC60F848-E7A3-4B0F-89B0-491F93FCD0F6}">
      <dgm:prSet/>
      <dgm:spPr/>
      <dgm:t>
        <a:bodyPr/>
        <a:lstStyle/>
        <a:p>
          <a:endParaRPr lang="en-US"/>
        </a:p>
      </dgm:t>
    </dgm:pt>
    <dgm:pt modelId="{0ADF297B-8789-4D98-A10C-18F3AC73DE7B}" type="sibTrans" cxnId="{AC60F848-E7A3-4B0F-89B0-491F93FCD0F6}">
      <dgm:prSet/>
      <dgm:spPr/>
      <dgm:t>
        <a:bodyPr/>
        <a:lstStyle/>
        <a:p>
          <a:endParaRPr lang="en-US"/>
        </a:p>
      </dgm:t>
    </dgm:pt>
    <dgm:pt modelId="{164C063F-D0F7-4853-B81E-D262AF06E3A3}">
      <dgm:prSet/>
      <dgm:spPr/>
      <dgm:t>
        <a:bodyPr/>
        <a:lstStyle/>
        <a:p>
          <a:r>
            <a:rPr lang="da-DK" b="1" dirty="0">
              <a:solidFill>
                <a:schemeClr val="tx1"/>
              </a:solidFill>
            </a:rPr>
            <a:t>Nedetid og driftstop:</a:t>
          </a:r>
          <a:r>
            <a:rPr lang="da-DK" dirty="0">
              <a:solidFill>
                <a:schemeClr val="tx1"/>
              </a:solidFill>
            </a:rPr>
            <a:t> </a:t>
          </a:r>
          <a:r>
            <a:rPr lang="da-DK" dirty="0" err="1">
              <a:solidFill>
                <a:schemeClr val="tx1"/>
              </a:solidFill>
            </a:rPr>
            <a:t>Cyberangreb</a:t>
          </a:r>
          <a:r>
            <a:rPr lang="da-DK" dirty="0">
              <a:solidFill>
                <a:schemeClr val="tx1"/>
              </a:solidFill>
            </a:rPr>
            <a:t> kan resultere i nedetid af IT-systemer, hvilket stopper arbejdsprocesser og produktivitet.</a:t>
          </a:r>
          <a:endParaRPr lang="en-US" dirty="0">
            <a:solidFill>
              <a:schemeClr val="tx1"/>
            </a:solidFill>
          </a:endParaRPr>
        </a:p>
      </dgm:t>
    </dgm:pt>
    <dgm:pt modelId="{3FFA196C-4342-49CA-8A87-FC955DC793F2}" type="parTrans" cxnId="{C8E6F031-15C1-4396-8174-DF1865119839}">
      <dgm:prSet/>
      <dgm:spPr/>
      <dgm:t>
        <a:bodyPr/>
        <a:lstStyle/>
        <a:p>
          <a:endParaRPr lang="en-US"/>
        </a:p>
      </dgm:t>
    </dgm:pt>
    <dgm:pt modelId="{7806AF49-31A9-4CB5-8457-267AFDA7DD13}" type="sibTrans" cxnId="{C8E6F031-15C1-4396-8174-DF1865119839}">
      <dgm:prSet/>
      <dgm:spPr/>
      <dgm:t>
        <a:bodyPr/>
        <a:lstStyle/>
        <a:p>
          <a:endParaRPr lang="en-US"/>
        </a:p>
      </dgm:t>
    </dgm:pt>
    <dgm:pt modelId="{F2D76B32-B4B2-47E0-9352-B94A8450349B}">
      <dgm:prSet/>
      <dgm:spPr/>
      <dgm:t>
        <a:bodyPr/>
        <a:lstStyle/>
        <a:p>
          <a:r>
            <a:rPr lang="da-DK" b="1" dirty="0">
              <a:solidFill>
                <a:schemeClr val="tx1"/>
              </a:solidFill>
            </a:rPr>
            <a:t>Udbedring:</a:t>
          </a:r>
          <a:r>
            <a:rPr lang="da-DK" dirty="0">
              <a:solidFill>
                <a:schemeClr val="tx1"/>
              </a:solidFill>
            </a:rPr>
            <a:t> </a:t>
          </a:r>
        </a:p>
        <a:p>
          <a:r>
            <a:rPr lang="da-DK" dirty="0">
              <a:solidFill>
                <a:schemeClr val="tx1"/>
              </a:solidFill>
            </a:rPr>
            <a:t>Opgaver som at genoprette systemer og identificere sikkerhedsbrud tager tid og ressourcer.</a:t>
          </a:r>
          <a:endParaRPr lang="en-US" dirty="0">
            <a:solidFill>
              <a:schemeClr val="tx1"/>
            </a:solidFill>
          </a:endParaRPr>
        </a:p>
      </dgm:t>
    </dgm:pt>
    <dgm:pt modelId="{AB0AB6B2-7D7B-415B-8A9D-1EC808E93124}" type="parTrans" cxnId="{04A5A8E2-16EA-4B3A-A493-B38B5B642B54}">
      <dgm:prSet/>
      <dgm:spPr/>
      <dgm:t>
        <a:bodyPr/>
        <a:lstStyle/>
        <a:p>
          <a:endParaRPr lang="en-US"/>
        </a:p>
      </dgm:t>
    </dgm:pt>
    <dgm:pt modelId="{3C9CBFAC-686F-43A0-B559-BB55B7A8AB91}" type="sibTrans" cxnId="{04A5A8E2-16EA-4B3A-A493-B38B5B642B54}">
      <dgm:prSet/>
      <dgm:spPr/>
      <dgm:t>
        <a:bodyPr/>
        <a:lstStyle/>
        <a:p>
          <a:endParaRPr lang="en-US"/>
        </a:p>
      </dgm:t>
    </dgm:pt>
    <dgm:pt modelId="{A2601781-CC90-4E2A-841F-181465CD1593}">
      <dgm:prSet/>
      <dgm:spPr/>
      <dgm:t>
        <a:bodyPr/>
        <a:lstStyle/>
        <a:p>
          <a:r>
            <a:rPr lang="da-DK" b="1" dirty="0">
              <a:solidFill>
                <a:schemeClr val="tx1"/>
              </a:solidFill>
            </a:rPr>
            <a:t>Påvirkning af medarbejdernes arbejde:</a:t>
          </a:r>
          <a:r>
            <a:rPr lang="da-DK" dirty="0">
              <a:solidFill>
                <a:schemeClr val="tx1"/>
              </a:solidFill>
            </a:rPr>
            <a:t> </a:t>
          </a:r>
        </a:p>
        <a:p>
          <a:r>
            <a:rPr lang="da-DK" dirty="0" err="1">
              <a:solidFill>
                <a:schemeClr val="tx1"/>
              </a:solidFill>
            </a:rPr>
            <a:t>Cyberangreb</a:t>
          </a:r>
          <a:r>
            <a:rPr lang="da-DK" dirty="0">
              <a:solidFill>
                <a:schemeClr val="tx1"/>
              </a:solidFill>
            </a:rPr>
            <a:t> kan forhindre dem i at udføre deres opgaver.</a:t>
          </a:r>
          <a:endParaRPr lang="en-US" dirty="0">
            <a:solidFill>
              <a:schemeClr val="tx1"/>
            </a:solidFill>
          </a:endParaRPr>
        </a:p>
      </dgm:t>
    </dgm:pt>
    <dgm:pt modelId="{45899588-D145-4029-BB0B-EFD44C719296}" type="parTrans" cxnId="{B7A2879B-1987-44E0-A6F7-FE889639E812}">
      <dgm:prSet/>
      <dgm:spPr/>
      <dgm:t>
        <a:bodyPr/>
        <a:lstStyle/>
        <a:p>
          <a:endParaRPr lang="en-US"/>
        </a:p>
      </dgm:t>
    </dgm:pt>
    <dgm:pt modelId="{F38F53E7-8828-44BD-B3B0-9553B8EE7917}" type="sibTrans" cxnId="{B7A2879B-1987-44E0-A6F7-FE889639E812}">
      <dgm:prSet/>
      <dgm:spPr/>
      <dgm:t>
        <a:bodyPr/>
        <a:lstStyle/>
        <a:p>
          <a:endParaRPr lang="en-US"/>
        </a:p>
      </dgm:t>
    </dgm:pt>
    <dgm:pt modelId="{47B437B8-F2ED-4D44-8539-63E48EA4F72B}" type="pres">
      <dgm:prSet presAssocID="{FD112010-F5C8-4B4F-962C-E06717D9F8C3}" presName="diagram" presStyleCnt="0">
        <dgm:presLayoutVars>
          <dgm:dir/>
          <dgm:resizeHandles val="exact"/>
        </dgm:presLayoutVars>
      </dgm:prSet>
      <dgm:spPr/>
    </dgm:pt>
    <dgm:pt modelId="{969FF110-7A66-455B-814C-28F2E8AC374D}" type="pres">
      <dgm:prSet presAssocID="{50243661-E2E0-447A-BF28-2290263EE86E}" presName="node" presStyleLbl="node1" presStyleIdx="0" presStyleCnt="5">
        <dgm:presLayoutVars>
          <dgm:bulletEnabled val="1"/>
        </dgm:presLayoutVars>
      </dgm:prSet>
      <dgm:spPr/>
    </dgm:pt>
    <dgm:pt modelId="{945BB388-85A0-43B7-8569-852865E7FC86}" type="pres">
      <dgm:prSet presAssocID="{F14BF00F-7DAF-434B-9C36-1DA80406A098}" presName="sibTrans" presStyleCnt="0"/>
      <dgm:spPr/>
    </dgm:pt>
    <dgm:pt modelId="{A515F305-2C36-4EFA-8788-407028CDCC99}" type="pres">
      <dgm:prSet presAssocID="{CA08E224-A4B3-48CE-8185-D91949DC521B}" presName="node" presStyleLbl="node1" presStyleIdx="1" presStyleCnt="5">
        <dgm:presLayoutVars>
          <dgm:bulletEnabled val="1"/>
        </dgm:presLayoutVars>
      </dgm:prSet>
      <dgm:spPr/>
    </dgm:pt>
    <dgm:pt modelId="{55B0E2FD-FE0D-43F6-91DD-3B532907BB4A}" type="pres">
      <dgm:prSet presAssocID="{0ADF297B-8789-4D98-A10C-18F3AC73DE7B}" presName="sibTrans" presStyleCnt="0"/>
      <dgm:spPr/>
    </dgm:pt>
    <dgm:pt modelId="{CC5421D7-80FA-4EC9-92BF-089DCA1CBFF4}" type="pres">
      <dgm:prSet presAssocID="{164C063F-D0F7-4853-B81E-D262AF06E3A3}" presName="node" presStyleLbl="node1" presStyleIdx="2" presStyleCnt="5">
        <dgm:presLayoutVars>
          <dgm:bulletEnabled val="1"/>
        </dgm:presLayoutVars>
      </dgm:prSet>
      <dgm:spPr/>
    </dgm:pt>
    <dgm:pt modelId="{79D7F45D-C3A3-4D67-AE2D-CA75AAE838F5}" type="pres">
      <dgm:prSet presAssocID="{7806AF49-31A9-4CB5-8457-267AFDA7DD13}" presName="sibTrans" presStyleCnt="0"/>
      <dgm:spPr/>
    </dgm:pt>
    <dgm:pt modelId="{A025D4DB-D79E-48A8-AC42-10AA9A92ED06}" type="pres">
      <dgm:prSet presAssocID="{F2D76B32-B4B2-47E0-9352-B94A8450349B}" presName="node" presStyleLbl="node1" presStyleIdx="3" presStyleCnt="5">
        <dgm:presLayoutVars>
          <dgm:bulletEnabled val="1"/>
        </dgm:presLayoutVars>
      </dgm:prSet>
      <dgm:spPr/>
    </dgm:pt>
    <dgm:pt modelId="{D4063873-17F4-4968-B8EE-102D21E4485D}" type="pres">
      <dgm:prSet presAssocID="{3C9CBFAC-686F-43A0-B559-BB55B7A8AB91}" presName="sibTrans" presStyleCnt="0"/>
      <dgm:spPr/>
    </dgm:pt>
    <dgm:pt modelId="{7D28E805-E1C2-4357-9C31-209A6C55B0DF}" type="pres">
      <dgm:prSet presAssocID="{A2601781-CC90-4E2A-841F-181465CD1593}" presName="node" presStyleLbl="node1" presStyleIdx="4" presStyleCnt="5">
        <dgm:presLayoutVars>
          <dgm:bulletEnabled val="1"/>
        </dgm:presLayoutVars>
      </dgm:prSet>
      <dgm:spPr/>
    </dgm:pt>
  </dgm:ptLst>
  <dgm:cxnLst>
    <dgm:cxn modelId="{9034FA05-E209-424A-96AF-1DCCA9731CA4}" type="presOf" srcId="{A2601781-CC90-4E2A-841F-181465CD1593}" destId="{7D28E805-E1C2-4357-9C31-209A6C55B0DF}" srcOrd="0" destOrd="0" presId="urn:microsoft.com/office/officeart/2005/8/layout/default"/>
    <dgm:cxn modelId="{C8E6F031-15C1-4396-8174-DF1865119839}" srcId="{FD112010-F5C8-4B4F-962C-E06717D9F8C3}" destId="{164C063F-D0F7-4853-B81E-D262AF06E3A3}" srcOrd="2" destOrd="0" parTransId="{3FFA196C-4342-49CA-8A87-FC955DC793F2}" sibTransId="{7806AF49-31A9-4CB5-8457-267AFDA7DD13}"/>
    <dgm:cxn modelId="{A3B5DF33-DEC2-46C6-8E6E-4AEEDFE26263}" type="presOf" srcId="{FD112010-F5C8-4B4F-962C-E06717D9F8C3}" destId="{47B437B8-F2ED-4D44-8539-63E48EA4F72B}" srcOrd="0" destOrd="0" presId="urn:microsoft.com/office/officeart/2005/8/layout/default"/>
    <dgm:cxn modelId="{AC60F848-E7A3-4B0F-89B0-491F93FCD0F6}" srcId="{FD112010-F5C8-4B4F-962C-E06717D9F8C3}" destId="{CA08E224-A4B3-48CE-8185-D91949DC521B}" srcOrd="1" destOrd="0" parTransId="{8E40CC31-BED4-49E7-A12E-B8316ED7B571}" sibTransId="{0ADF297B-8789-4D98-A10C-18F3AC73DE7B}"/>
    <dgm:cxn modelId="{C1A6704D-F453-4841-B1C6-A73444635C2F}" type="presOf" srcId="{F2D76B32-B4B2-47E0-9352-B94A8450349B}" destId="{A025D4DB-D79E-48A8-AC42-10AA9A92ED06}" srcOrd="0" destOrd="0" presId="urn:microsoft.com/office/officeart/2005/8/layout/default"/>
    <dgm:cxn modelId="{D7140686-C1E0-42D8-AD81-53E033177D17}" type="presOf" srcId="{164C063F-D0F7-4853-B81E-D262AF06E3A3}" destId="{CC5421D7-80FA-4EC9-92BF-089DCA1CBFF4}" srcOrd="0" destOrd="0" presId="urn:microsoft.com/office/officeart/2005/8/layout/default"/>
    <dgm:cxn modelId="{D05D2C86-83EE-4175-9C79-5CF35D8CFECB}" type="presOf" srcId="{50243661-E2E0-447A-BF28-2290263EE86E}" destId="{969FF110-7A66-455B-814C-28F2E8AC374D}" srcOrd="0" destOrd="0" presId="urn:microsoft.com/office/officeart/2005/8/layout/default"/>
    <dgm:cxn modelId="{B7A2879B-1987-44E0-A6F7-FE889639E812}" srcId="{FD112010-F5C8-4B4F-962C-E06717D9F8C3}" destId="{A2601781-CC90-4E2A-841F-181465CD1593}" srcOrd="4" destOrd="0" parTransId="{45899588-D145-4029-BB0B-EFD44C719296}" sibTransId="{F38F53E7-8828-44BD-B3B0-9553B8EE7917}"/>
    <dgm:cxn modelId="{567C97BC-21D3-49CA-8902-DD41A0302627}" type="presOf" srcId="{CA08E224-A4B3-48CE-8185-D91949DC521B}" destId="{A515F305-2C36-4EFA-8788-407028CDCC99}" srcOrd="0" destOrd="0" presId="urn:microsoft.com/office/officeart/2005/8/layout/default"/>
    <dgm:cxn modelId="{6B2576D6-38EA-4079-9D8C-61EAE6366D1D}" srcId="{FD112010-F5C8-4B4F-962C-E06717D9F8C3}" destId="{50243661-E2E0-447A-BF28-2290263EE86E}" srcOrd="0" destOrd="0" parTransId="{2C58B311-1FC7-4C0C-8E57-1A43EB194516}" sibTransId="{F14BF00F-7DAF-434B-9C36-1DA80406A098}"/>
    <dgm:cxn modelId="{04A5A8E2-16EA-4B3A-A493-B38B5B642B54}" srcId="{FD112010-F5C8-4B4F-962C-E06717D9F8C3}" destId="{F2D76B32-B4B2-47E0-9352-B94A8450349B}" srcOrd="3" destOrd="0" parTransId="{AB0AB6B2-7D7B-415B-8A9D-1EC808E93124}" sibTransId="{3C9CBFAC-686F-43A0-B559-BB55B7A8AB91}"/>
    <dgm:cxn modelId="{9574892E-526F-4864-BB7D-B89F6BEED3FA}" type="presParOf" srcId="{47B437B8-F2ED-4D44-8539-63E48EA4F72B}" destId="{969FF110-7A66-455B-814C-28F2E8AC374D}" srcOrd="0" destOrd="0" presId="urn:microsoft.com/office/officeart/2005/8/layout/default"/>
    <dgm:cxn modelId="{C7B33D9A-AD33-43F3-97BD-3DEAE5D6DE90}" type="presParOf" srcId="{47B437B8-F2ED-4D44-8539-63E48EA4F72B}" destId="{945BB388-85A0-43B7-8569-852865E7FC86}" srcOrd="1" destOrd="0" presId="urn:microsoft.com/office/officeart/2005/8/layout/default"/>
    <dgm:cxn modelId="{B28194BE-5062-40B6-B654-A5F0BA2512B5}" type="presParOf" srcId="{47B437B8-F2ED-4D44-8539-63E48EA4F72B}" destId="{A515F305-2C36-4EFA-8788-407028CDCC99}" srcOrd="2" destOrd="0" presId="urn:microsoft.com/office/officeart/2005/8/layout/default"/>
    <dgm:cxn modelId="{922C8F61-CFFD-414E-988F-E9A740A0FFCD}" type="presParOf" srcId="{47B437B8-F2ED-4D44-8539-63E48EA4F72B}" destId="{55B0E2FD-FE0D-43F6-91DD-3B532907BB4A}" srcOrd="3" destOrd="0" presId="urn:microsoft.com/office/officeart/2005/8/layout/default"/>
    <dgm:cxn modelId="{C4657CB9-9F68-496F-8BE8-7CEDB19F451F}" type="presParOf" srcId="{47B437B8-F2ED-4D44-8539-63E48EA4F72B}" destId="{CC5421D7-80FA-4EC9-92BF-089DCA1CBFF4}" srcOrd="4" destOrd="0" presId="urn:microsoft.com/office/officeart/2005/8/layout/default"/>
    <dgm:cxn modelId="{A1C93E38-100E-4F2B-BB13-8C859040B839}" type="presParOf" srcId="{47B437B8-F2ED-4D44-8539-63E48EA4F72B}" destId="{79D7F45D-C3A3-4D67-AE2D-CA75AAE838F5}" srcOrd="5" destOrd="0" presId="urn:microsoft.com/office/officeart/2005/8/layout/default"/>
    <dgm:cxn modelId="{3BAF54A8-195A-43E1-8F58-8BEA5F2CCA2B}" type="presParOf" srcId="{47B437B8-F2ED-4D44-8539-63E48EA4F72B}" destId="{A025D4DB-D79E-48A8-AC42-10AA9A92ED06}" srcOrd="6" destOrd="0" presId="urn:microsoft.com/office/officeart/2005/8/layout/default"/>
    <dgm:cxn modelId="{8D79C949-F1FC-4FBA-90C1-86AE4A37C677}" type="presParOf" srcId="{47B437B8-F2ED-4D44-8539-63E48EA4F72B}" destId="{D4063873-17F4-4968-B8EE-102D21E4485D}" srcOrd="7" destOrd="0" presId="urn:microsoft.com/office/officeart/2005/8/layout/default"/>
    <dgm:cxn modelId="{8BD5C71F-90AE-49AD-8E5A-EE2A16456497}" type="presParOf" srcId="{47B437B8-F2ED-4D44-8539-63E48EA4F72B}" destId="{7D28E805-E1C2-4357-9C31-209A6C55B0D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F8A181-91C1-43C0-8C23-3AD72B5A3508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D932AB-DDCB-4729-A72A-3BFFC6A746E9}">
      <dgm:prSet custT="1"/>
      <dgm:spPr/>
      <dgm:t>
        <a:bodyPr/>
        <a:lstStyle/>
        <a:p>
          <a:pPr>
            <a:defRPr cap="all"/>
          </a:pPr>
          <a:r>
            <a:rPr lang="da-DK" sz="1400" b="1" i="0" baseline="0" dirty="0"/>
            <a:t>Tab af markedsandele:</a:t>
          </a:r>
        </a:p>
        <a:p>
          <a:pPr>
            <a:defRPr cap="all"/>
          </a:pPr>
          <a:r>
            <a:rPr lang="da-DK" sz="1400" b="0" i="0" baseline="0" dirty="0"/>
            <a:t> Virksomheder, der ikke beskytter deres data, risikerer at miste kunder til mere sikre konkurrenter</a:t>
          </a:r>
          <a:r>
            <a:rPr lang="da-DK" sz="1100" b="0" i="0" baseline="0" dirty="0"/>
            <a:t>. </a:t>
          </a:r>
          <a:endParaRPr lang="en-US" sz="1100" dirty="0"/>
        </a:p>
      </dgm:t>
    </dgm:pt>
    <dgm:pt modelId="{6E1E4BCB-3B71-41E2-B459-D34030F446FB}" type="parTrans" cxnId="{17F149B8-66D5-4345-9C81-B138A1ACD14D}">
      <dgm:prSet/>
      <dgm:spPr/>
      <dgm:t>
        <a:bodyPr/>
        <a:lstStyle/>
        <a:p>
          <a:endParaRPr lang="en-US"/>
        </a:p>
      </dgm:t>
    </dgm:pt>
    <dgm:pt modelId="{6F19B70B-3391-486B-A542-48F8CBB7B0E4}" type="sibTrans" cxnId="{17F149B8-66D5-4345-9C81-B138A1ACD14D}">
      <dgm:prSet/>
      <dgm:spPr/>
      <dgm:t>
        <a:bodyPr/>
        <a:lstStyle/>
        <a:p>
          <a:endParaRPr lang="en-US"/>
        </a:p>
      </dgm:t>
    </dgm:pt>
    <dgm:pt modelId="{FAD5EC0F-F416-4306-A4FE-6DA573563FAF}">
      <dgm:prSet custT="1"/>
      <dgm:spPr/>
      <dgm:t>
        <a:bodyPr/>
        <a:lstStyle/>
        <a:p>
          <a:pPr>
            <a:defRPr cap="all"/>
          </a:pPr>
          <a:r>
            <a:rPr lang="da-DK" sz="1400" b="1" i="0" baseline="0" dirty="0"/>
            <a:t>Øgede forsikringspræmier:</a:t>
          </a:r>
        </a:p>
        <a:p>
          <a:pPr>
            <a:defRPr cap="all"/>
          </a:pPr>
          <a:r>
            <a:rPr lang="da-DK" sz="1400" b="0" i="0" baseline="0" dirty="0"/>
            <a:t> Efter et </a:t>
          </a:r>
          <a:r>
            <a:rPr lang="da-DK" sz="1400" b="0" i="0" baseline="0" dirty="0" err="1"/>
            <a:t>cyberangreb</a:t>
          </a:r>
          <a:r>
            <a:rPr lang="da-DK" sz="1400" b="0" i="0" baseline="0" dirty="0"/>
            <a:t> kan virksomheder opleve højere forsikrings-omkostninger, da de anses for at have højere risici. </a:t>
          </a:r>
          <a:endParaRPr lang="en-US" sz="1400" dirty="0"/>
        </a:p>
      </dgm:t>
    </dgm:pt>
    <dgm:pt modelId="{7C0882E9-AF32-4F30-9BF5-D9E8E2996CA8}" type="parTrans" cxnId="{8218627B-4279-4046-9A06-B7871F3E0F69}">
      <dgm:prSet/>
      <dgm:spPr/>
      <dgm:t>
        <a:bodyPr/>
        <a:lstStyle/>
        <a:p>
          <a:endParaRPr lang="en-US"/>
        </a:p>
      </dgm:t>
    </dgm:pt>
    <dgm:pt modelId="{19890459-D7D8-4873-9339-0B3A39169AC2}" type="sibTrans" cxnId="{8218627B-4279-4046-9A06-B7871F3E0F69}">
      <dgm:prSet/>
      <dgm:spPr/>
      <dgm:t>
        <a:bodyPr/>
        <a:lstStyle/>
        <a:p>
          <a:endParaRPr lang="en-US"/>
        </a:p>
      </dgm:t>
    </dgm:pt>
    <dgm:pt modelId="{1DAE94B2-BD75-422D-B2E9-CF3BFF2386CC}">
      <dgm:prSet custT="1"/>
      <dgm:spPr/>
      <dgm:t>
        <a:bodyPr/>
        <a:lstStyle/>
        <a:p>
          <a:pPr>
            <a:defRPr cap="all"/>
          </a:pPr>
          <a:r>
            <a:rPr lang="da-DK" sz="1400" b="1" i="0" baseline="0" dirty="0"/>
            <a:t>Større investeringer:</a:t>
          </a:r>
        </a:p>
        <a:p>
          <a:pPr>
            <a:defRPr cap="all"/>
          </a:pPr>
          <a:r>
            <a:rPr lang="da-DK" sz="1400" b="0" i="0" baseline="0" dirty="0"/>
            <a:t> Virksomheder skal investere i avancerede </a:t>
          </a:r>
          <a:r>
            <a:rPr lang="da-DK" sz="1400" b="0" i="0" baseline="0" dirty="0" err="1"/>
            <a:t>cybersikkerhedsløsninger</a:t>
          </a:r>
          <a:r>
            <a:rPr lang="da-DK" sz="1400" b="0" i="0" baseline="0" dirty="0"/>
            <a:t>, hvilket kræver ressourcer og kan påvirke likviditeten på kort sigt. </a:t>
          </a:r>
          <a:endParaRPr lang="en-US" sz="1400" dirty="0"/>
        </a:p>
      </dgm:t>
    </dgm:pt>
    <dgm:pt modelId="{5B140086-3656-4A13-AE10-FB4CE6397F7D}" type="parTrans" cxnId="{E6C961BE-DF7A-472C-9AF1-F33ED0BCB9BC}">
      <dgm:prSet/>
      <dgm:spPr/>
      <dgm:t>
        <a:bodyPr/>
        <a:lstStyle/>
        <a:p>
          <a:endParaRPr lang="en-US"/>
        </a:p>
      </dgm:t>
    </dgm:pt>
    <dgm:pt modelId="{38C1E9D5-3D07-404F-87B8-F19A20101BC6}" type="sibTrans" cxnId="{E6C961BE-DF7A-472C-9AF1-F33ED0BCB9BC}">
      <dgm:prSet/>
      <dgm:spPr/>
      <dgm:t>
        <a:bodyPr/>
        <a:lstStyle/>
        <a:p>
          <a:endParaRPr lang="en-US"/>
        </a:p>
      </dgm:t>
    </dgm:pt>
    <dgm:pt modelId="{C3119DB0-11CC-4368-BE71-8592F3BC1DE0}" type="pres">
      <dgm:prSet presAssocID="{51F8A181-91C1-43C0-8C23-3AD72B5A3508}" presName="root" presStyleCnt="0">
        <dgm:presLayoutVars>
          <dgm:dir/>
          <dgm:resizeHandles val="exact"/>
        </dgm:presLayoutVars>
      </dgm:prSet>
      <dgm:spPr/>
    </dgm:pt>
    <dgm:pt modelId="{34AFD711-795C-4246-87B2-D6313D2C213A}" type="pres">
      <dgm:prSet presAssocID="{B0D932AB-DDCB-4729-A72A-3BFFC6A746E9}" presName="compNode" presStyleCnt="0"/>
      <dgm:spPr/>
    </dgm:pt>
    <dgm:pt modelId="{66FF86D9-E9C0-4B2A-93B2-AE5CA95F6EE1}" type="pres">
      <dgm:prSet presAssocID="{B0D932AB-DDCB-4729-A72A-3BFFC6A746E9}" presName="iconBgRect" presStyleLbl="bgShp" presStyleIdx="0" presStyleCnt="3" custLinFactX="-1244" custLinFactNeighborX="-100000" custLinFactNeighborY="-169"/>
      <dgm:spPr>
        <a:prstGeom prst="round2DiagRect">
          <a:avLst>
            <a:gd name="adj1" fmla="val 29727"/>
            <a:gd name="adj2" fmla="val 0"/>
          </a:avLst>
        </a:prstGeom>
      </dgm:spPr>
    </dgm:pt>
    <dgm:pt modelId="{BF66F5AA-2A4A-458C-9FC1-E18B9487DBAA}" type="pres">
      <dgm:prSet presAssocID="{B0D932AB-DDCB-4729-A72A-3BFFC6A746E9}" presName="iconRect" presStyleLbl="node1" presStyleIdx="0" presStyleCnt="3" custLinFactX="-68782" custLinFactNeighborX="-100000" custLinFactNeighborY="-92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sseapparat"/>
        </a:ext>
      </dgm:extLst>
    </dgm:pt>
    <dgm:pt modelId="{C48C1021-241B-4936-AD84-D618A18EFFEE}" type="pres">
      <dgm:prSet presAssocID="{B0D932AB-DDCB-4729-A72A-3BFFC6A746E9}" presName="spaceRect" presStyleCnt="0"/>
      <dgm:spPr/>
    </dgm:pt>
    <dgm:pt modelId="{C6EF5A67-8CD3-45A1-B87E-D0AE519F699F}" type="pres">
      <dgm:prSet presAssocID="{B0D932AB-DDCB-4729-A72A-3BFFC6A746E9}" presName="textRect" presStyleLbl="revTx" presStyleIdx="0" presStyleCnt="3" custLinFactNeighborX="-52092" custLinFactNeighborY="4801">
        <dgm:presLayoutVars>
          <dgm:chMax val="1"/>
          <dgm:chPref val="1"/>
        </dgm:presLayoutVars>
      </dgm:prSet>
      <dgm:spPr/>
    </dgm:pt>
    <dgm:pt modelId="{329F7DEB-6BA1-49D3-B232-DFB49B2B555A}" type="pres">
      <dgm:prSet presAssocID="{6F19B70B-3391-486B-A542-48F8CBB7B0E4}" presName="sibTrans" presStyleCnt="0"/>
      <dgm:spPr/>
    </dgm:pt>
    <dgm:pt modelId="{3681C9AD-38F6-4735-BE6E-743EED8F37B1}" type="pres">
      <dgm:prSet presAssocID="{FAD5EC0F-F416-4306-A4FE-6DA573563FAF}" presName="compNode" presStyleCnt="0"/>
      <dgm:spPr/>
    </dgm:pt>
    <dgm:pt modelId="{DF526EB5-E218-4584-A8E4-0AA5C2DA260C}" type="pres">
      <dgm:prSet presAssocID="{FAD5EC0F-F416-4306-A4FE-6DA573563FA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3F8CE09-E869-40EB-AF98-2EF83ABDF7AA}" type="pres">
      <dgm:prSet presAssocID="{FAD5EC0F-F416-4306-A4FE-6DA573563F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y"/>
        </a:ext>
      </dgm:extLst>
    </dgm:pt>
    <dgm:pt modelId="{533C941B-1BCF-41E0-B518-31E737D9B14B}" type="pres">
      <dgm:prSet presAssocID="{FAD5EC0F-F416-4306-A4FE-6DA573563FAF}" presName="spaceRect" presStyleCnt="0"/>
      <dgm:spPr/>
    </dgm:pt>
    <dgm:pt modelId="{DB3C816F-03B6-4C3A-BB04-E890C99849E8}" type="pres">
      <dgm:prSet presAssocID="{FAD5EC0F-F416-4306-A4FE-6DA573563FAF}" presName="textRect" presStyleLbl="revTx" presStyleIdx="1" presStyleCnt="3">
        <dgm:presLayoutVars>
          <dgm:chMax val="1"/>
          <dgm:chPref val="1"/>
        </dgm:presLayoutVars>
      </dgm:prSet>
      <dgm:spPr/>
    </dgm:pt>
    <dgm:pt modelId="{1964C453-306D-4403-9CD1-79503E2D9EE9}" type="pres">
      <dgm:prSet presAssocID="{19890459-D7D8-4873-9339-0B3A39169AC2}" presName="sibTrans" presStyleCnt="0"/>
      <dgm:spPr/>
    </dgm:pt>
    <dgm:pt modelId="{8B8D8105-D349-4032-8D05-45D813FAB7DD}" type="pres">
      <dgm:prSet presAssocID="{1DAE94B2-BD75-422D-B2E9-CF3BFF2386CC}" presName="compNode" presStyleCnt="0"/>
      <dgm:spPr/>
    </dgm:pt>
    <dgm:pt modelId="{FA17DAB5-C150-4C68-86E4-D645E1CF28FA}" type="pres">
      <dgm:prSet presAssocID="{1DAE94B2-BD75-422D-B2E9-CF3BFF2386CC}" presName="iconBgRect" presStyleLbl="bgShp" presStyleIdx="2" presStyleCnt="3" custLinFactNeighborX="90679" custLinFactNeighborY="-880"/>
      <dgm:spPr>
        <a:prstGeom prst="round2DiagRect">
          <a:avLst>
            <a:gd name="adj1" fmla="val 29727"/>
            <a:gd name="adj2" fmla="val 0"/>
          </a:avLst>
        </a:prstGeom>
      </dgm:spPr>
    </dgm:pt>
    <dgm:pt modelId="{5ABE85D9-611B-4910-BCCC-DC3068EAB921}" type="pres">
      <dgm:prSet presAssocID="{1DAE94B2-BD75-422D-B2E9-CF3BFF2386CC}" presName="iconRect" presStyleLbl="node1" presStyleIdx="2" presStyleCnt="3" custLinFactX="70316" custLinFactNeighborX="100000" custLinFactNeighborY="-1227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614FF5D-2387-410C-923E-1840C5E92FD7}" type="pres">
      <dgm:prSet presAssocID="{1DAE94B2-BD75-422D-B2E9-CF3BFF2386CC}" presName="spaceRect" presStyleCnt="0"/>
      <dgm:spPr/>
    </dgm:pt>
    <dgm:pt modelId="{C89FB0E8-EECB-4670-8058-DF21EADF551C}" type="pres">
      <dgm:prSet presAssocID="{1DAE94B2-BD75-422D-B2E9-CF3BFF2386CC}" presName="textRect" presStyleLbl="revTx" presStyleIdx="2" presStyleCnt="3" custLinFactNeighborX="56389" custLinFactNeighborY="61">
        <dgm:presLayoutVars>
          <dgm:chMax val="1"/>
          <dgm:chPref val="1"/>
        </dgm:presLayoutVars>
      </dgm:prSet>
      <dgm:spPr/>
    </dgm:pt>
  </dgm:ptLst>
  <dgm:cxnLst>
    <dgm:cxn modelId="{CA2CE709-C5CD-4238-935B-ED78C9518BA0}" type="presOf" srcId="{1DAE94B2-BD75-422D-B2E9-CF3BFF2386CC}" destId="{C89FB0E8-EECB-4670-8058-DF21EADF551C}" srcOrd="0" destOrd="0" presId="urn:microsoft.com/office/officeart/2018/5/layout/IconLeafLabelList"/>
    <dgm:cxn modelId="{699C263E-93A6-40C1-B524-01BD5D38EAF7}" type="presOf" srcId="{51F8A181-91C1-43C0-8C23-3AD72B5A3508}" destId="{C3119DB0-11CC-4368-BE71-8592F3BC1DE0}" srcOrd="0" destOrd="0" presId="urn:microsoft.com/office/officeart/2018/5/layout/IconLeafLabelList"/>
    <dgm:cxn modelId="{C2E6146D-42EF-4076-BBFF-56CB9C6BB2BE}" type="presOf" srcId="{B0D932AB-DDCB-4729-A72A-3BFFC6A746E9}" destId="{C6EF5A67-8CD3-45A1-B87E-D0AE519F699F}" srcOrd="0" destOrd="0" presId="urn:microsoft.com/office/officeart/2018/5/layout/IconLeafLabelList"/>
    <dgm:cxn modelId="{B876C876-F554-4BB6-90A4-D212FC0D8AF6}" type="presOf" srcId="{FAD5EC0F-F416-4306-A4FE-6DA573563FAF}" destId="{DB3C816F-03B6-4C3A-BB04-E890C99849E8}" srcOrd="0" destOrd="0" presId="urn:microsoft.com/office/officeart/2018/5/layout/IconLeafLabelList"/>
    <dgm:cxn modelId="{8218627B-4279-4046-9A06-B7871F3E0F69}" srcId="{51F8A181-91C1-43C0-8C23-3AD72B5A3508}" destId="{FAD5EC0F-F416-4306-A4FE-6DA573563FAF}" srcOrd="1" destOrd="0" parTransId="{7C0882E9-AF32-4F30-9BF5-D9E8E2996CA8}" sibTransId="{19890459-D7D8-4873-9339-0B3A39169AC2}"/>
    <dgm:cxn modelId="{17F149B8-66D5-4345-9C81-B138A1ACD14D}" srcId="{51F8A181-91C1-43C0-8C23-3AD72B5A3508}" destId="{B0D932AB-DDCB-4729-A72A-3BFFC6A746E9}" srcOrd="0" destOrd="0" parTransId="{6E1E4BCB-3B71-41E2-B459-D34030F446FB}" sibTransId="{6F19B70B-3391-486B-A542-48F8CBB7B0E4}"/>
    <dgm:cxn modelId="{E6C961BE-DF7A-472C-9AF1-F33ED0BCB9BC}" srcId="{51F8A181-91C1-43C0-8C23-3AD72B5A3508}" destId="{1DAE94B2-BD75-422D-B2E9-CF3BFF2386CC}" srcOrd="2" destOrd="0" parTransId="{5B140086-3656-4A13-AE10-FB4CE6397F7D}" sibTransId="{38C1E9D5-3D07-404F-87B8-F19A20101BC6}"/>
    <dgm:cxn modelId="{235A8CBE-9342-468A-8A67-0CDC96882EEA}" type="presParOf" srcId="{C3119DB0-11CC-4368-BE71-8592F3BC1DE0}" destId="{34AFD711-795C-4246-87B2-D6313D2C213A}" srcOrd="0" destOrd="0" presId="urn:microsoft.com/office/officeart/2018/5/layout/IconLeafLabelList"/>
    <dgm:cxn modelId="{46D687CB-1E10-40C6-A3BD-280596A32D2F}" type="presParOf" srcId="{34AFD711-795C-4246-87B2-D6313D2C213A}" destId="{66FF86D9-E9C0-4B2A-93B2-AE5CA95F6EE1}" srcOrd="0" destOrd="0" presId="urn:microsoft.com/office/officeart/2018/5/layout/IconLeafLabelList"/>
    <dgm:cxn modelId="{65B53A76-3252-4F8F-8491-219E1CB0C01D}" type="presParOf" srcId="{34AFD711-795C-4246-87B2-D6313D2C213A}" destId="{BF66F5AA-2A4A-458C-9FC1-E18B9487DBAA}" srcOrd="1" destOrd="0" presId="urn:microsoft.com/office/officeart/2018/5/layout/IconLeafLabelList"/>
    <dgm:cxn modelId="{3F6A4B4F-EBD6-45CF-B4B4-61DEB8FFA691}" type="presParOf" srcId="{34AFD711-795C-4246-87B2-D6313D2C213A}" destId="{C48C1021-241B-4936-AD84-D618A18EFFEE}" srcOrd="2" destOrd="0" presId="urn:microsoft.com/office/officeart/2018/5/layout/IconLeafLabelList"/>
    <dgm:cxn modelId="{66CC26ED-F766-40C0-90D1-6C60F58AAB64}" type="presParOf" srcId="{34AFD711-795C-4246-87B2-D6313D2C213A}" destId="{C6EF5A67-8CD3-45A1-B87E-D0AE519F699F}" srcOrd="3" destOrd="0" presId="urn:microsoft.com/office/officeart/2018/5/layout/IconLeafLabelList"/>
    <dgm:cxn modelId="{DC10430E-EA3E-46C2-AAD5-8C0DAE88BCBB}" type="presParOf" srcId="{C3119DB0-11CC-4368-BE71-8592F3BC1DE0}" destId="{329F7DEB-6BA1-49D3-B232-DFB49B2B555A}" srcOrd="1" destOrd="0" presId="urn:microsoft.com/office/officeart/2018/5/layout/IconLeafLabelList"/>
    <dgm:cxn modelId="{F2A781C3-B324-44E1-B09A-FF687646C751}" type="presParOf" srcId="{C3119DB0-11CC-4368-BE71-8592F3BC1DE0}" destId="{3681C9AD-38F6-4735-BE6E-743EED8F37B1}" srcOrd="2" destOrd="0" presId="urn:microsoft.com/office/officeart/2018/5/layout/IconLeafLabelList"/>
    <dgm:cxn modelId="{9BD09A5A-4704-4143-AF01-9ECDC1341694}" type="presParOf" srcId="{3681C9AD-38F6-4735-BE6E-743EED8F37B1}" destId="{DF526EB5-E218-4584-A8E4-0AA5C2DA260C}" srcOrd="0" destOrd="0" presId="urn:microsoft.com/office/officeart/2018/5/layout/IconLeafLabelList"/>
    <dgm:cxn modelId="{A2772E69-0EF2-46C9-B5B3-79BB9BF305EC}" type="presParOf" srcId="{3681C9AD-38F6-4735-BE6E-743EED8F37B1}" destId="{13F8CE09-E869-40EB-AF98-2EF83ABDF7AA}" srcOrd="1" destOrd="0" presId="urn:microsoft.com/office/officeart/2018/5/layout/IconLeafLabelList"/>
    <dgm:cxn modelId="{EA257E7B-2EE7-4E2D-A9D1-E162543FE6EF}" type="presParOf" srcId="{3681C9AD-38F6-4735-BE6E-743EED8F37B1}" destId="{533C941B-1BCF-41E0-B518-31E737D9B14B}" srcOrd="2" destOrd="0" presId="urn:microsoft.com/office/officeart/2018/5/layout/IconLeafLabelList"/>
    <dgm:cxn modelId="{C7797DED-D3F0-4781-85DC-733EDCA58ADD}" type="presParOf" srcId="{3681C9AD-38F6-4735-BE6E-743EED8F37B1}" destId="{DB3C816F-03B6-4C3A-BB04-E890C99849E8}" srcOrd="3" destOrd="0" presId="urn:microsoft.com/office/officeart/2018/5/layout/IconLeafLabelList"/>
    <dgm:cxn modelId="{82EE2EAB-1CE5-4DBC-8EC5-E2DAF4C8098B}" type="presParOf" srcId="{C3119DB0-11CC-4368-BE71-8592F3BC1DE0}" destId="{1964C453-306D-4403-9CD1-79503E2D9EE9}" srcOrd="3" destOrd="0" presId="urn:microsoft.com/office/officeart/2018/5/layout/IconLeafLabelList"/>
    <dgm:cxn modelId="{3E3514FA-7DF9-46F6-B7D8-9F71ABFF95B1}" type="presParOf" srcId="{C3119DB0-11CC-4368-BE71-8592F3BC1DE0}" destId="{8B8D8105-D349-4032-8D05-45D813FAB7DD}" srcOrd="4" destOrd="0" presId="urn:microsoft.com/office/officeart/2018/5/layout/IconLeafLabelList"/>
    <dgm:cxn modelId="{D7D44338-39C3-455F-83FF-496057B782DA}" type="presParOf" srcId="{8B8D8105-D349-4032-8D05-45D813FAB7DD}" destId="{FA17DAB5-C150-4C68-86E4-D645E1CF28FA}" srcOrd="0" destOrd="0" presId="urn:microsoft.com/office/officeart/2018/5/layout/IconLeafLabelList"/>
    <dgm:cxn modelId="{8CB940C6-6EEC-46B9-A69B-6F668D7B940C}" type="presParOf" srcId="{8B8D8105-D349-4032-8D05-45D813FAB7DD}" destId="{5ABE85D9-611B-4910-BCCC-DC3068EAB921}" srcOrd="1" destOrd="0" presId="urn:microsoft.com/office/officeart/2018/5/layout/IconLeafLabelList"/>
    <dgm:cxn modelId="{EBEFCFB1-013E-46CC-93AE-BBE9E7D6388D}" type="presParOf" srcId="{8B8D8105-D349-4032-8D05-45D813FAB7DD}" destId="{1614FF5D-2387-410C-923E-1840C5E92FD7}" srcOrd="2" destOrd="0" presId="urn:microsoft.com/office/officeart/2018/5/layout/IconLeafLabelList"/>
    <dgm:cxn modelId="{D37DBDE4-6C6D-4AE3-AF04-8119EE450218}" type="presParOf" srcId="{8B8D8105-D349-4032-8D05-45D813FAB7DD}" destId="{C89FB0E8-EECB-4670-8058-DF21EADF551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E5E6EA-A10C-447C-BC3F-2BA51CE8DF1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7CE904-1E39-44B2-B23F-24B0115C4703}">
      <dgm:prSet custT="1"/>
      <dgm:spPr/>
      <dgm:t>
        <a:bodyPr/>
        <a:lstStyle/>
        <a:p>
          <a:pPr>
            <a:defRPr cap="all"/>
          </a:pPr>
          <a:r>
            <a:rPr lang="da-DK" sz="1400" b="1" dirty="0" err="1"/>
            <a:t>Cybersikker</a:t>
          </a:r>
          <a:r>
            <a:rPr lang="da-DK" sz="1400" b="1" dirty="0"/>
            <a:t>-hed som en konkurrence-fordel:</a:t>
          </a:r>
        </a:p>
        <a:p>
          <a:pPr>
            <a:defRPr cap="all"/>
          </a:pPr>
          <a:r>
            <a:rPr lang="da-DK" sz="1400" dirty="0"/>
            <a:t> Virksomheder med stærk </a:t>
          </a:r>
          <a:r>
            <a:rPr lang="da-DK" sz="1400" dirty="0" err="1"/>
            <a:t>cybersikkerhed</a:t>
          </a:r>
          <a:r>
            <a:rPr lang="da-DK" sz="1400" dirty="0"/>
            <a:t> tiltrækker kunder og </a:t>
          </a:r>
          <a:r>
            <a:rPr lang="da-DK" sz="1400" dirty="0" err="1"/>
            <a:t>forretnings-partnere</a:t>
          </a:r>
          <a:r>
            <a:rPr lang="da-DK" sz="1400" dirty="0"/>
            <a:t>, der prioriterer beskyttelse af data</a:t>
          </a:r>
          <a:r>
            <a:rPr lang="da-DK" sz="1100" dirty="0"/>
            <a:t>.</a:t>
          </a:r>
          <a:endParaRPr lang="en-US" sz="1100" dirty="0"/>
        </a:p>
      </dgm:t>
    </dgm:pt>
    <dgm:pt modelId="{17589E12-E668-44B5-97A7-AA0535F4554B}" type="parTrans" cxnId="{087BE009-2FD8-4067-BDC9-707CD93F8BC0}">
      <dgm:prSet/>
      <dgm:spPr/>
      <dgm:t>
        <a:bodyPr/>
        <a:lstStyle/>
        <a:p>
          <a:endParaRPr lang="en-US"/>
        </a:p>
      </dgm:t>
    </dgm:pt>
    <dgm:pt modelId="{6AB75BAA-CAEA-40D0-B4FB-774E7CB4B353}" type="sibTrans" cxnId="{087BE009-2FD8-4067-BDC9-707CD93F8BC0}">
      <dgm:prSet/>
      <dgm:spPr/>
      <dgm:t>
        <a:bodyPr/>
        <a:lstStyle/>
        <a:p>
          <a:endParaRPr lang="en-US"/>
        </a:p>
      </dgm:t>
    </dgm:pt>
    <dgm:pt modelId="{E2B30945-C58E-4625-B9C9-AF0071906733}">
      <dgm:prSet custT="1"/>
      <dgm:spPr/>
      <dgm:t>
        <a:bodyPr/>
        <a:lstStyle/>
        <a:p>
          <a:pPr>
            <a:defRPr cap="all"/>
          </a:pPr>
          <a:r>
            <a:rPr lang="da-DK" sz="1400" b="1" dirty="0"/>
            <a:t>Større tillid:</a:t>
          </a:r>
          <a:r>
            <a:rPr lang="da-DK" sz="1400" dirty="0"/>
            <a:t> </a:t>
          </a:r>
        </a:p>
        <a:p>
          <a:pPr>
            <a:defRPr cap="all"/>
          </a:pPr>
          <a:r>
            <a:rPr lang="da-DK" sz="1400" dirty="0"/>
            <a:t>En robust </a:t>
          </a:r>
          <a:r>
            <a:rPr lang="da-DK" sz="1400" dirty="0" err="1"/>
            <a:t>cybersikkerheds</a:t>
          </a:r>
          <a:r>
            <a:rPr lang="da-DK" sz="1400" dirty="0"/>
            <a:t> strategi øger tilliden blandt kunder og investorer.</a:t>
          </a:r>
          <a:endParaRPr lang="en-US" sz="1400" dirty="0"/>
        </a:p>
      </dgm:t>
    </dgm:pt>
    <dgm:pt modelId="{0328712A-0F12-44D1-8759-CD1EA660102D}" type="parTrans" cxnId="{48540653-5BD1-4B69-8897-1F881A37396D}">
      <dgm:prSet/>
      <dgm:spPr/>
      <dgm:t>
        <a:bodyPr/>
        <a:lstStyle/>
        <a:p>
          <a:endParaRPr lang="en-US"/>
        </a:p>
      </dgm:t>
    </dgm:pt>
    <dgm:pt modelId="{B8FF85FD-C7B0-4A63-B50B-F53EA28C73C6}" type="sibTrans" cxnId="{48540653-5BD1-4B69-8897-1F881A37396D}">
      <dgm:prSet/>
      <dgm:spPr/>
      <dgm:t>
        <a:bodyPr/>
        <a:lstStyle/>
        <a:p>
          <a:endParaRPr lang="en-US"/>
        </a:p>
      </dgm:t>
    </dgm:pt>
    <dgm:pt modelId="{9D11AE84-900D-4644-A44E-0423B904F814}">
      <dgm:prSet custT="1"/>
      <dgm:spPr/>
      <dgm:t>
        <a:bodyPr/>
        <a:lstStyle/>
        <a:p>
          <a:pPr>
            <a:defRPr cap="all"/>
          </a:pPr>
          <a:r>
            <a:rPr lang="da-DK" sz="1400" b="1" dirty="0"/>
            <a:t>Langsigtet beskyttelse:</a:t>
          </a:r>
        </a:p>
        <a:p>
          <a:pPr>
            <a:defRPr cap="all"/>
          </a:pPr>
          <a:r>
            <a:rPr lang="da-DK" sz="1400" dirty="0"/>
            <a:t> Virksomheder, der prioriterer </a:t>
          </a:r>
          <a:r>
            <a:rPr lang="da-DK" sz="1400" dirty="0" err="1"/>
            <a:t>cybersikkerhed</a:t>
          </a:r>
          <a:r>
            <a:rPr lang="da-DK" sz="1400" dirty="0"/>
            <a:t>, er bedre rustet til at modstå fremtidige angreb og opnå vækst.</a:t>
          </a:r>
          <a:endParaRPr lang="en-US" sz="1400" dirty="0"/>
        </a:p>
      </dgm:t>
    </dgm:pt>
    <dgm:pt modelId="{DAEDB966-C559-4A68-A767-D1A52E1C0BEC}" type="parTrans" cxnId="{14EFE658-9ACA-4408-835B-3C41AED3F435}">
      <dgm:prSet/>
      <dgm:spPr/>
      <dgm:t>
        <a:bodyPr/>
        <a:lstStyle/>
        <a:p>
          <a:endParaRPr lang="en-US"/>
        </a:p>
      </dgm:t>
    </dgm:pt>
    <dgm:pt modelId="{5BB673EC-D7DF-4DCB-9F5A-381BB23563EC}" type="sibTrans" cxnId="{14EFE658-9ACA-4408-835B-3C41AED3F435}">
      <dgm:prSet/>
      <dgm:spPr/>
      <dgm:t>
        <a:bodyPr/>
        <a:lstStyle/>
        <a:p>
          <a:endParaRPr lang="en-US"/>
        </a:p>
      </dgm:t>
    </dgm:pt>
    <dgm:pt modelId="{F597EA54-61F8-4324-9C64-47E2CDB2CE66}" type="pres">
      <dgm:prSet presAssocID="{96E5E6EA-A10C-447C-BC3F-2BA51CE8DF1B}" presName="root" presStyleCnt="0">
        <dgm:presLayoutVars>
          <dgm:dir/>
          <dgm:resizeHandles val="exact"/>
        </dgm:presLayoutVars>
      </dgm:prSet>
      <dgm:spPr/>
    </dgm:pt>
    <dgm:pt modelId="{1E40FCA3-F1B3-4A3A-BA4D-9E31C4BD70CA}" type="pres">
      <dgm:prSet presAssocID="{897CE904-1E39-44B2-B23F-24B0115C4703}" presName="compNode" presStyleCnt="0"/>
      <dgm:spPr/>
    </dgm:pt>
    <dgm:pt modelId="{BBD18A20-0C4D-44D9-8E21-B1B8315402CE}" type="pres">
      <dgm:prSet presAssocID="{897CE904-1E39-44B2-B23F-24B0115C4703}" presName="iconBgRect" presStyleLbl="bgShp" presStyleIdx="0" presStyleCnt="3" custLinFactX="-10254" custLinFactNeighborX="-100000" custLinFactNeighborY="1793"/>
      <dgm:spPr/>
    </dgm:pt>
    <dgm:pt modelId="{615388AF-32A4-4720-92C7-A3E6826DE090}" type="pres">
      <dgm:prSet presAssocID="{897CE904-1E39-44B2-B23F-24B0115C4703}" presName="iconRect" presStyleLbl="node1" presStyleIdx="0" presStyleCnt="3" custLinFactX="-90595" custLinFactNeighborX="-100000" custLinFactNeighborY="46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392900F-605C-494F-9A9A-D12502195353}" type="pres">
      <dgm:prSet presAssocID="{897CE904-1E39-44B2-B23F-24B0115C4703}" presName="spaceRect" presStyleCnt="0"/>
      <dgm:spPr/>
    </dgm:pt>
    <dgm:pt modelId="{DD384715-4863-4473-B0D7-1C0FF1767021}" type="pres">
      <dgm:prSet presAssocID="{897CE904-1E39-44B2-B23F-24B0115C4703}" presName="textRect" presStyleLbl="revTx" presStyleIdx="0" presStyleCnt="3" custLinFactNeighborX="-62881" custLinFactNeighborY="-7935">
        <dgm:presLayoutVars>
          <dgm:chMax val="1"/>
          <dgm:chPref val="1"/>
        </dgm:presLayoutVars>
      </dgm:prSet>
      <dgm:spPr/>
    </dgm:pt>
    <dgm:pt modelId="{86A220B7-F387-4532-A2A4-1F857B616F36}" type="pres">
      <dgm:prSet presAssocID="{6AB75BAA-CAEA-40D0-B4FB-774E7CB4B353}" presName="sibTrans" presStyleCnt="0"/>
      <dgm:spPr/>
    </dgm:pt>
    <dgm:pt modelId="{32B2212B-3C6F-4086-AD5F-98459EA2B734}" type="pres">
      <dgm:prSet presAssocID="{E2B30945-C58E-4625-B9C9-AF0071906733}" presName="compNode" presStyleCnt="0"/>
      <dgm:spPr/>
    </dgm:pt>
    <dgm:pt modelId="{3651237F-4F55-4E9A-B269-25A8B29D71D7}" type="pres">
      <dgm:prSet presAssocID="{E2B30945-C58E-4625-B9C9-AF0071906733}" presName="iconBgRect" presStyleLbl="bgShp" presStyleIdx="1" presStyleCnt="3"/>
      <dgm:spPr/>
    </dgm:pt>
    <dgm:pt modelId="{BE3855F1-5FAF-4108-AFFF-D48FBCCBC0CD}" type="pres">
      <dgm:prSet presAssocID="{E2B30945-C58E-4625-B9C9-AF00719067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F4B2456-C655-4528-B4F1-FACF68CCE4A3}" type="pres">
      <dgm:prSet presAssocID="{E2B30945-C58E-4625-B9C9-AF0071906733}" presName="spaceRect" presStyleCnt="0"/>
      <dgm:spPr/>
    </dgm:pt>
    <dgm:pt modelId="{64C8119D-12D6-480D-B9CF-BAF056FAC18E}" type="pres">
      <dgm:prSet presAssocID="{E2B30945-C58E-4625-B9C9-AF0071906733}" presName="textRect" presStyleLbl="revTx" presStyleIdx="1" presStyleCnt="3" custScaleX="130136">
        <dgm:presLayoutVars>
          <dgm:chMax val="1"/>
          <dgm:chPref val="1"/>
        </dgm:presLayoutVars>
      </dgm:prSet>
      <dgm:spPr/>
    </dgm:pt>
    <dgm:pt modelId="{A6F73D22-9B0F-406C-A7EC-E52C8FF642CA}" type="pres">
      <dgm:prSet presAssocID="{B8FF85FD-C7B0-4A63-B50B-F53EA28C73C6}" presName="sibTrans" presStyleCnt="0"/>
      <dgm:spPr/>
    </dgm:pt>
    <dgm:pt modelId="{13D412F7-287D-4A5A-8391-34BF0EBC110C}" type="pres">
      <dgm:prSet presAssocID="{9D11AE84-900D-4644-A44E-0423B904F814}" presName="compNode" presStyleCnt="0"/>
      <dgm:spPr/>
    </dgm:pt>
    <dgm:pt modelId="{F297F07E-2B79-4DB5-AC04-22CE744DAD96}" type="pres">
      <dgm:prSet presAssocID="{9D11AE84-900D-4644-A44E-0423B904F814}" presName="iconBgRect" presStyleLbl="bgShp" presStyleIdx="2" presStyleCnt="3" custLinFactNeighborX="95016" custLinFactNeighborY="-4482"/>
      <dgm:spPr/>
    </dgm:pt>
    <dgm:pt modelId="{78916579-3E1E-4F4B-8089-ECCA5AF4C3CF}" type="pres">
      <dgm:prSet presAssocID="{9D11AE84-900D-4644-A44E-0423B904F814}" presName="iconRect" presStyleLbl="node1" presStyleIdx="2" presStyleCnt="3" custLinFactX="59350" custLinFactNeighborX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1CE0598B-8968-4742-A53D-9177B08B52D1}" type="pres">
      <dgm:prSet presAssocID="{9D11AE84-900D-4644-A44E-0423B904F814}" presName="spaceRect" presStyleCnt="0"/>
      <dgm:spPr/>
    </dgm:pt>
    <dgm:pt modelId="{CDBEA78C-456C-4C0A-BA55-52FB0B14048D}" type="pres">
      <dgm:prSet presAssocID="{9D11AE84-900D-4644-A44E-0423B904F814}" presName="textRect" presStyleLbl="revTx" presStyleIdx="2" presStyleCnt="3" custLinFactNeighborX="53038" custLinFactNeighborY="64">
        <dgm:presLayoutVars>
          <dgm:chMax val="1"/>
          <dgm:chPref val="1"/>
        </dgm:presLayoutVars>
      </dgm:prSet>
      <dgm:spPr/>
    </dgm:pt>
  </dgm:ptLst>
  <dgm:cxnLst>
    <dgm:cxn modelId="{11002D06-501E-4371-8D88-7F7444A700E9}" type="presOf" srcId="{E2B30945-C58E-4625-B9C9-AF0071906733}" destId="{64C8119D-12D6-480D-B9CF-BAF056FAC18E}" srcOrd="0" destOrd="0" presId="urn:microsoft.com/office/officeart/2018/5/layout/IconCircleLabelList"/>
    <dgm:cxn modelId="{087BE009-2FD8-4067-BDC9-707CD93F8BC0}" srcId="{96E5E6EA-A10C-447C-BC3F-2BA51CE8DF1B}" destId="{897CE904-1E39-44B2-B23F-24B0115C4703}" srcOrd="0" destOrd="0" parTransId="{17589E12-E668-44B5-97A7-AA0535F4554B}" sibTransId="{6AB75BAA-CAEA-40D0-B4FB-774E7CB4B353}"/>
    <dgm:cxn modelId="{97EF0E63-1FD0-4C63-9967-46AFF9BE75A7}" type="presOf" srcId="{9D11AE84-900D-4644-A44E-0423B904F814}" destId="{CDBEA78C-456C-4C0A-BA55-52FB0B14048D}" srcOrd="0" destOrd="0" presId="urn:microsoft.com/office/officeart/2018/5/layout/IconCircleLabelList"/>
    <dgm:cxn modelId="{48540653-5BD1-4B69-8897-1F881A37396D}" srcId="{96E5E6EA-A10C-447C-BC3F-2BA51CE8DF1B}" destId="{E2B30945-C58E-4625-B9C9-AF0071906733}" srcOrd="1" destOrd="0" parTransId="{0328712A-0F12-44D1-8759-CD1EA660102D}" sibTransId="{B8FF85FD-C7B0-4A63-B50B-F53EA28C73C6}"/>
    <dgm:cxn modelId="{14EFE658-9ACA-4408-835B-3C41AED3F435}" srcId="{96E5E6EA-A10C-447C-BC3F-2BA51CE8DF1B}" destId="{9D11AE84-900D-4644-A44E-0423B904F814}" srcOrd="2" destOrd="0" parTransId="{DAEDB966-C559-4A68-A767-D1A52E1C0BEC}" sibTransId="{5BB673EC-D7DF-4DCB-9F5A-381BB23563EC}"/>
    <dgm:cxn modelId="{B31FB68B-A639-4987-B494-F8B440689370}" type="presOf" srcId="{897CE904-1E39-44B2-B23F-24B0115C4703}" destId="{DD384715-4863-4473-B0D7-1C0FF1767021}" srcOrd="0" destOrd="0" presId="urn:microsoft.com/office/officeart/2018/5/layout/IconCircleLabelList"/>
    <dgm:cxn modelId="{E5A3EBC6-FB99-4C33-83A9-EE3032E8BE06}" type="presOf" srcId="{96E5E6EA-A10C-447C-BC3F-2BA51CE8DF1B}" destId="{F597EA54-61F8-4324-9C64-47E2CDB2CE66}" srcOrd="0" destOrd="0" presId="urn:microsoft.com/office/officeart/2018/5/layout/IconCircleLabelList"/>
    <dgm:cxn modelId="{46962591-D7F5-4B31-88D9-2A933FE663B1}" type="presParOf" srcId="{F597EA54-61F8-4324-9C64-47E2CDB2CE66}" destId="{1E40FCA3-F1B3-4A3A-BA4D-9E31C4BD70CA}" srcOrd="0" destOrd="0" presId="urn:microsoft.com/office/officeart/2018/5/layout/IconCircleLabelList"/>
    <dgm:cxn modelId="{233C17D6-12B6-4272-BEFF-09C8537C2E28}" type="presParOf" srcId="{1E40FCA3-F1B3-4A3A-BA4D-9E31C4BD70CA}" destId="{BBD18A20-0C4D-44D9-8E21-B1B8315402CE}" srcOrd="0" destOrd="0" presId="urn:microsoft.com/office/officeart/2018/5/layout/IconCircleLabelList"/>
    <dgm:cxn modelId="{425CC898-6581-4215-9D6F-065834AF4297}" type="presParOf" srcId="{1E40FCA3-F1B3-4A3A-BA4D-9E31C4BD70CA}" destId="{615388AF-32A4-4720-92C7-A3E6826DE090}" srcOrd="1" destOrd="0" presId="urn:microsoft.com/office/officeart/2018/5/layout/IconCircleLabelList"/>
    <dgm:cxn modelId="{0D65A879-D063-4977-B69D-EF008C4F7EDE}" type="presParOf" srcId="{1E40FCA3-F1B3-4A3A-BA4D-9E31C4BD70CA}" destId="{9392900F-605C-494F-9A9A-D12502195353}" srcOrd="2" destOrd="0" presId="urn:microsoft.com/office/officeart/2018/5/layout/IconCircleLabelList"/>
    <dgm:cxn modelId="{0386D9BA-D2C9-497E-9666-8F8F76594208}" type="presParOf" srcId="{1E40FCA3-F1B3-4A3A-BA4D-9E31C4BD70CA}" destId="{DD384715-4863-4473-B0D7-1C0FF1767021}" srcOrd="3" destOrd="0" presId="urn:microsoft.com/office/officeart/2018/5/layout/IconCircleLabelList"/>
    <dgm:cxn modelId="{03A6FEE3-527C-4F5D-B067-48C318F83FD6}" type="presParOf" srcId="{F597EA54-61F8-4324-9C64-47E2CDB2CE66}" destId="{86A220B7-F387-4532-A2A4-1F857B616F36}" srcOrd="1" destOrd="0" presId="urn:microsoft.com/office/officeart/2018/5/layout/IconCircleLabelList"/>
    <dgm:cxn modelId="{53FBD980-ADEF-4401-990D-077528643338}" type="presParOf" srcId="{F597EA54-61F8-4324-9C64-47E2CDB2CE66}" destId="{32B2212B-3C6F-4086-AD5F-98459EA2B734}" srcOrd="2" destOrd="0" presId="urn:microsoft.com/office/officeart/2018/5/layout/IconCircleLabelList"/>
    <dgm:cxn modelId="{A4412DDD-1ABE-4E31-B9D7-39CC2B0AF8FC}" type="presParOf" srcId="{32B2212B-3C6F-4086-AD5F-98459EA2B734}" destId="{3651237F-4F55-4E9A-B269-25A8B29D71D7}" srcOrd="0" destOrd="0" presId="urn:microsoft.com/office/officeart/2018/5/layout/IconCircleLabelList"/>
    <dgm:cxn modelId="{692DA199-C11D-478E-8461-9A08FE51731A}" type="presParOf" srcId="{32B2212B-3C6F-4086-AD5F-98459EA2B734}" destId="{BE3855F1-5FAF-4108-AFFF-D48FBCCBC0CD}" srcOrd="1" destOrd="0" presId="urn:microsoft.com/office/officeart/2018/5/layout/IconCircleLabelList"/>
    <dgm:cxn modelId="{30CF9CC4-EA1E-41F9-81A6-EAE2351DAC49}" type="presParOf" srcId="{32B2212B-3C6F-4086-AD5F-98459EA2B734}" destId="{1F4B2456-C655-4528-B4F1-FACF68CCE4A3}" srcOrd="2" destOrd="0" presId="urn:microsoft.com/office/officeart/2018/5/layout/IconCircleLabelList"/>
    <dgm:cxn modelId="{AF589766-1863-4ACB-9EFA-08277AAFA115}" type="presParOf" srcId="{32B2212B-3C6F-4086-AD5F-98459EA2B734}" destId="{64C8119D-12D6-480D-B9CF-BAF056FAC18E}" srcOrd="3" destOrd="0" presId="urn:microsoft.com/office/officeart/2018/5/layout/IconCircleLabelList"/>
    <dgm:cxn modelId="{0B093F68-0F82-4E5F-8460-4ABEB7793124}" type="presParOf" srcId="{F597EA54-61F8-4324-9C64-47E2CDB2CE66}" destId="{A6F73D22-9B0F-406C-A7EC-E52C8FF642CA}" srcOrd="3" destOrd="0" presId="urn:microsoft.com/office/officeart/2018/5/layout/IconCircleLabelList"/>
    <dgm:cxn modelId="{E8D8BB64-418C-4973-B79A-61B9C586BB99}" type="presParOf" srcId="{F597EA54-61F8-4324-9C64-47E2CDB2CE66}" destId="{13D412F7-287D-4A5A-8391-34BF0EBC110C}" srcOrd="4" destOrd="0" presId="urn:microsoft.com/office/officeart/2018/5/layout/IconCircleLabelList"/>
    <dgm:cxn modelId="{066A211B-2735-41BD-B3F0-965B824B56B1}" type="presParOf" srcId="{13D412F7-287D-4A5A-8391-34BF0EBC110C}" destId="{F297F07E-2B79-4DB5-AC04-22CE744DAD96}" srcOrd="0" destOrd="0" presId="urn:microsoft.com/office/officeart/2018/5/layout/IconCircleLabelList"/>
    <dgm:cxn modelId="{E16E9779-43F6-4C39-ACE3-4FA0A3852F49}" type="presParOf" srcId="{13D412F7-287D-4A5A-8391-34BF0EBC110C}" destId="{78916579-3E1E-4F4B-8089-ECCA5AF4C3CF}" srcOrd="1" destOrd="0" presId="urn:microsoft.com/office/officeart/2018/5/layout/IconCircleLabelList"/>
    <dgm:cxn modelId="{D7781684-6332-45D4-BC57-F2DE1F846365}" type="presParOf" srcId="{13D412F7-287D-4A5A-8391-34BF0EBC110C}" destId="{1CE0598B-8968-4742-A53D-9177B08B52D1}" srcOrd="2" destOrd="0" presId="urn:microsoft.com/office/officeart/2018/5/layout/IconCircleLabelList"/>
    <dgm:cxn modelId="{882E4464-D197-4B92-B6D2-ECBE694D5E9C}" type="presParOf" srcId="{13D412F7-287D-4A5A-8391-34BF0EBC110C}" destId="{CDBEA78C-456C-4C0A-BA55-52FB0B14048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A466D5-349D-473A-A40F-6FCC0A7D5F6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040B6F-3431-4293-B888-8A7C6975003C}">
      <dgm:prSet/>
      <dgm:spPr/>
      <dgm:t>
        <a:bodyPr/>
        <a:lstStyle/>
        <a:p>
          <a:r>
            <a:rPr lang="da-DK" dirty="0"/>
            <a:t>Sikkerhed er oftest en udgift, som kan anses som en ”forsikring” mod angreb</a:t>
          </a:r>
          <a:endParaRPr lang="en-US" dirty="0"/>
        </a:p>
      </dgm:t>
    </dgm:pt>
    <dgm:pt modelId="{EB889251-CBD4-4726-8B68-72C5EE41C498}" type="parTrans" cxnId="{D93E15E1-183E-41A3-9B3D-5B66A67C8A0F}">
      <dgm:prSet/>
      <dgm:spPr/>
      <dgm:t>
        <a:bodyPr/>
        <a:lstStyle/>
        <a:p>
          <a:endParaRPr lang="en-US"/>
        </a:p>
      </dgm:t>
    </dgm:pt>
    <dgm:pt modelId="{811E2212-EDAE-4860-B6D7-F08B7B5C1999}" type="sibTrans" cxnId="{D93E15E1-183E-41A3-9B3D-5B66A67C8A0F}">
      <dgm:prSet/>
      <dgm:spPr/>
      <dgm:t>
        <a:bodyPr/>
        <a:lstStyle/>
        <a:p>
          <a:endParaRPr lang="en-US"/>
        </a:p>
      </dgm:t>
    </dgm:pt>
    <dgm:pt modelId="{E4793702-1055-4D05-A286-384846875DFA}">
      <dgm:prSet/>
      <dgm:spPr/>
      <dgm:t>
        <a:bodyPr/>
        <a:lstStyle/>
        <a:p>
          <a:r>
            <a:rPr lang="da-DK"/>
            <a:t>Når man ”kæmper” om virksomhedens midler, skal argumentation være god og saglig.</a:t>
          </a:r>
          <a:endParaRPr lang="en-US"/>
        </a:p>
      </dgm:t>
    </dgm:pt>
    <dgm:pt modelId="{455EA19B-3468-44C5-A5A9-B6834522A058}" type="parTrans" cxnId="{4C6C84EC-A1F3-4543-AB0C-C73D4D006DF2}">
      <dgm:prSet/>
      <dgm:spPr/>
      <dgm:t>
        <a:bodyPr/>
        <a:lstStyle/>
        <a:p>
          <a:endParaRPr lang="en-US"/>
        </a:p>
      </dgm:t>
    </dgm:pt>
    <dgm:pt modelId="{47D6F207-E219-4B1E-8F07-709A80078510}" type="sibTrans" cxnId="{4C6C84EC-A1F3-4543-AB0C-C73D4D006DF2}">
      <dgm:prSet/>
      <dgm:spPr/>
      <dgm:t>
        <a:bodyPr/>
        <a:lstStyle/>
        <a:p>
          <a:endParaRPr lang="en-US"/>
        </a:p>
      </dgm:t>
    </dgm:pt>
    <dgm:pt modelId="{AEE1734B-B650-458B-B7B2-4F70C7E0C7A4}">
      <dgm:prSet/>
      <dgm:spPr/>
      <dgm:t>
        <a:bodyPr/>
        <a:lstStyle/>
        <a:p>
          <a:r>
            <a:rPr lang="da-DK"/>
            <a:t>Virksomheder har forskellige modeller til udarbejdelse af indstilling = business case.</a:t>
          </a:r>
          <a:endParaRPr lang="en-US"/>
        </a:p>
      </dgm:t>
    </dgm:pt>
    <dgm:pt modelId="{9EA46903-A716-4F52-A257-4258BE6E3CA1}" type="parTrans" cxnId="{C45F9756-607E-4FA5-BAD6-051867161AE7}">
      <dgm:prSet/>
      <dgm:spPr/>
      <dgm:t>
        <a:bodyPr/>
        <a:lstStyle/>
        <a:p>
          <a:endParaRPr lang="en-US"/>
        </a:p>
      </dgm:t>
    </dgm:pt>
    <dgm:pt modelId="{74B15A18-238F-4A4B-B5F9-A5988530EE6C}" type="sibTrans" cxnId="{C45F9756-607E-4FA5-BAD6-051867161AE7}">
      <dgm:prSet/>
      <dgm:spPr/>
      <dgm:t>
        <a:bodyPr/>
        <a:lstStyle/>
        <a:p>
          <a:endParaRPr lang="en-US"/>
        </a:p>
      </dgm:t>
    </dgm:pt>
    <dgm:pt modelId="{4F995067-AA05-4558-A450-22815C2020CB}">
      <dgm:prSet/>
      <dgm:spPr/>
      <dgm:t>
        <a:bodyPr/>
        <a:lstStyle/>
        <a:p>
          <a:r>
            <a:rPr lang="da-DK"/>
            <a:t>Det er vigtig at kunne forklare trusler, sårbarheder og risikovurdering i indstillingen.</a:t>
          </a:r>
          <a:endParaRPr lang="en-US"/>
        </a:p>
      </dgm:t>
    </dgm:pt>
    <dgm:pt modelId="{BCA7AB3F-FEA6-462E-AEA8-7C1704442888}" type="parTrans" cxnId="{DCDCA9D2-4786-47C1-819C-87F47535B5E9}">
      <dgm:prSet/>
      <dgm:spPr/>
      <dgm:t>
        <a:bodyPr/>
        <a:lstStyle/>
        <a:p>
          <a:endParaRPr lang="en-US"/>
        </a:p>
      </dgm:t>
    </dgm:pt>
    <dgm:pt modelId="{C1272582-91F3-4A6D-AB81-CCD9151942D6}" type="sibTrans" cxnId="{DCDCA9D2-4786-47C1-819C-87F47535B5E9}">
      <dgm:prSet/>
      <dgm:spPr/>
      <dgm:t>
        <a:bodyPr/>
        <a:lstStyle/>
        <a:p>
          <a:endParaRPr lang="en-US"/>
        </a:p>
      </dgm:t>
    </dgm:pt>
    <dgm:pt modelId="{C8B3A919-AC88-4530-B5F6-58809207E1B9}">
      <dgm:prSet/>
      <dgm:spPr/>
      <dgm:t>
        <a:bodyPr/>
        <a:lstStyle/>
        <a:p>
          <a:r>
            <a:rPr lang="da-DK" dirty="0"/>
            <a:t>Der er et grundprincip om at man ikke vil bruge 2 kroner på at beskytte 1 krone, så et billede af konsekvens ved angreb er vigtigt. (kan være vanskeligt at angive præcist)</a:t>
          </a:r>
          <a:endParaRPr lang="en-US" dirty="0"/>
        </a:p>
      </dgm:t>
    </dgm:pt>
    <dgm:pt modelId="{6E749A65-1A77-40FD-8772-C4925DF61DD4}" type="parTrans" cxnId="{7C5C14C9-F69B-47ED-9D0D-FA8EE0CFC552}">
      <dgm:prSet/>
      <dgm:spPr/>
      <dgm:t>
        <a:bodyPr/>
        <a:lstStyle/>
        <a:p>
          <a:endParaRPr lang="en-US"/>
        </a:p>
      </dgm:t>
    </dgm:pt>
    <dgm:pt modelId="{F9A73E6D-F685-464D-B2E6-CF49C8757878}" type="sibTrans" cxnId="{7C5C14C9-F69B-47ED-9D0D-FA8EE0CFC552}">
      <dgm:prSet/>
      <dgm:spPr/>
      <dgm:t>
        <a:bodyPr/>
        <a:lstStyle/>
        <a:p>
          <a:endParaRPr lang="en-US"/>
        </a:p>
      </dgm:t>
    </dgm:pt>
    <dgm:pt modelId="{A6D702B4-2CD7-48C5-A452-F49BCD600914}" type="pres">
      <dgm:prSet presAssocID="{7CA466D5-349D-473A-A40F-6FCC0A7D5F68}" presName="vert0" presStyleCnt="0">
        <dgm:presLayoutVars>
          <dgm:dir/>
          <dgm:animOne val="branch"/>
          <dgm:animLvl val="lvl"/>
        </dgm:presLayoutVars>
      </dgm:prSet>
      <dgm:spPr/>
    </dgm:pt>
    <dgm:pt modelId="{161ADBAD-4A3A-4D3B-BF89-E17F0F91CE41}" type="pres">
      <dgm:prSet presAssocID="{81040B6F-3431-4293-B888-8A7C6975003C}" presName="thickLine" presStyleLbl="alignNode1" presStyleIdx="0" presStyleCnt="5"/>
      <dgm:spPr/>
    </dgm:pt>
    <dgm:pt modelId="{0BF2F284-1534-429D-9D68-293BC8F44030}" type="pres">
      <dgm:prSet presAssocID="{81040B6F-3431-4293-B888-8A7C6975003C}" presName="horz1" presStyleCnt="0"/>
      <dgm:spPr/>
    </dgm:pt>
    <dgm:pt modelId="{8F931DCF-6B4B-42A8-AB4B-7170A65B992D}" type="pres">
      <dgm:prSet presAssocID="{81040B6F-3431-4293-B888-8A7C6975003C}" presName="tx1" presStyleLbl="revTx" presStyleIdx="0" presStyleCnt="5"/>
      <dgm:spPr/>
    </dgm:pt>
    <dgm:pt modelId="{69A1F7AE-3BEC-478D-AC0D-FF9B8244284A}" type="pres">
      <dgm:prSet presAssocID="{81040B6F-3431-4293-B888-8A7C6975003C}" presName="vert1" presStyleCnt="0"/>
      <dgm:spPr/>
    </dgm:pt>
    <dgm:pt modelId="{B1451EDB-7671-4A2B-A5FE-842C83EFBB5F}" type="pres">
      <dgm:prSet presAssocID="{E4793702-1055-4D05-A286-384846875DFA}" presName="thickLine" presStyleLbl="alignNode1" presStyleIdx="1" presStyleCnt="5"/>
      <dgm:spPr/>
    </dgm:pt>
    <dgm:pt modelId="{4562A0DF-1699-499C-A890-FC737B63F60D}" type="pres">
      <dgm:prSet presAssocID="{E4793702-1055-4D05-A286-384846875DFA}" presName="horz1" presStyleCnt="0"/>
      <dgm:spPr/>
    </dgm:pt>
    <dgm:pt modelId="{B50FEE1B-5080-4809-8C98-5E8E6DE5AE2B}" type="pres">
      <dgm:prSet presAssocID="{E4793702-1055-4D05-A286-384846875DFA}" presName="tx1" presStyleLbl="revTx" presStyleIdx="1" presStyleCnt="5"/>
      <dgm:spPr/>
    </dgm:pt>
    <dgm:pt modelId="{AB62644C-E7BB-4B93-AD6D-309E860E8AF5}" type="pres">
      <dgm:prSet presAssocID="{E4793702-1055-4D05-A286-384846875DFA}" presName="vert1" presStyleCnt="0"/>
      <dgm:spPr/>
    </dgm:pt>
    <dgm:pt modelId="{FFC2D62C-187F-46E5-91BE-DBD795907785}" type="pres">
      <dgm:prSet presAssocID="{AEE1734B-B650-458B-B7B2-4F70C7E0C7A4}" presName="thickLine" presStyleLbl="alignNode1" presStyleIdx="2" presStyleCnt="5"/>
      <dgm:spPr/>
    </dgm:pt>
    <dgm:pt modelId="{0A9340F8-F9D0-48D5-AB6E-8C95DEDD2513}" type="pres">
      <dgm:prSet presAssocID="{AEE1734B-B650-458B-B7B2-4F70C7E0C7A4}" presName="horz1" presStyleCnt="0"/>
      <dgm:spPr/>
    </dgm:pt>
    <dgm:pt modelId="{2C2C376A-1339-40EA-85FD-88ADFF11124A}" type="pres">
      <dgm:prSet presAssocID="{AEE1734B-B650-458B-B7B2-4F70C7E0C7A4}" presName="tx1" presStyleLbl="revTx" presStyleIdx="2" presStyleCnt="5"/>
      <dgm:spPr/>
    </dgm:pt>
    <dgm:pt modelId="{37185D5E-ADD9-4B6A-AAA5-0D76AC7827BB}" type="pres">
      <dgm:prSet presAssocID="{AEE1734B-B650-458B-B7B2-4F70C7E0C7A4}" presName="vert1" presStyleCnt="0"/>
      <dgm:spPr/>
    </dgm:pt>
    <dgm:pt modelId="{2B037B3F-DBFA-4140-91E5-69EF31B964C9}" type="pres">
      <dgm:prSet presAssocID="{4F995067-AA05-4558-A450-22815C2020CB}" presName="thickLine" presStyleLbl="alignNode1" presStyleIdx="3" presStyleCnt="5"/>
      <dgm:spPr/>
    </dgm:pt>
    <dgm:pt modelId="{FCC639FA-774A-463C-AE49-3E6F2A649170}" type="pres">
      <dgm:prSet presAssocID="{4F995067-AA05-4558-A450-22815C2020CB}" presName="horz1" presStyleCnt="0"/>
      <dgm:spPr/>
    </dgm:pt>
    <dgm:pt modelId="{AD5B5D19-1623-4D38-AB9E-88D66C50CEC7}" type="pres">
      <dgm:prSet presAssocID="{4F995067-AA05-4558-A450-22815C2020CB}" presName="tx1" presStyleLbl="revTx" presStyleIdx="3" presStyleCnt="5"/>
      <dgm:spPr/>
    </dgm:pt>
    <dgm:pt modelId="{AFA21860-61EF-4A91-B49A-E6E7C7A9D9EE}" type="pres">
      <dgm:prSet presAssocID="{4F995067-AA05-4558-A450-22815C2020CB}" presName="vert1" presStyleCnt="0"/>
      <dgm:spPr/>
    </dgm:pt>
    <dgm:pt modelId="{A9E61750-4878-482E-93AE-5812FCE5B42A}" type="pres">
      <dgm:prSet presAssocID="{C8B3A919-AC88-4530-B5F6-58809207E1B9}" presName="thickLine" presStyleLbl="alignNode1" presStyleIdx="4" presStyleCnt="5"/>
      <dgm:spPr/>
    </dgm:pt>
    <dgm:pt modelId="{D9B72057-D457-4C70-BF86-56C26611E3FB}" type="pres">
      <dgm:prSet presAssocID="{C8B3A919-AC88-4530-B5F6-58809207E1B9}" presName="horz1" presStyleCnt="0"/>
      <dgm:spPr/>
    </dgm:pt>
    <dgm:pt modelId="{87EC8652-E77E-40C5-BF53-4AEFEFF46764}" type="pres">
      <dgm:prSet presAssocID="{C8B3A919-AC88-4530-B5F6-58809207E1B9}" presName="tx1" presStyleLbl="revTx" presStyleIdx="4" presStyleCnt="5"/>
      <dgm:spPr/>
    </dgm:pt>
    <dgm:pt modelId="{665B2D40-8491-47BA-BA8E-D6BED2D1523B}" type="pres">
      <dgm:prSet presAssocID="{C8B3A919-AC88-4530-B5F6-58809207E1B9}" presName="vert1" presStyleCnt="0"/>
      <dgm:spPr/>
    </dgm:pt>
  </dgm:ptLst>
  <dgm:cxnLst>
    <dgm:cxn modelId="{D403E818-47A7-4AAD-AD93-787C9901C472}" type="presOf" srcId="{4F995067-AA05-4558-A450-22815C2020CB}" destId="{AD5B5D19-1623-4D38-AB9E-88D66C50CEC7}" srcOrd="0" destOrd="0" presId="urn:microsoft.com/office/officeart/2008/layout/LinedList"/>
    <dgm:cxn modelId="{4EEC731B-E8CE-4886-A1AE-DED8984F689B}" type="presOf" srcId="{C8B3A919-AC88-4530-B5F6-58809207E1B9}" destId="{87EC8652-E77E-40C5-BF53-4AEFEFF46764}" srcOrd="0" destOrd="0" presId="urn:microsoft.com/office/officeart/2008/layout/LinedList"/>
    <dgm:cxn modelId="{A7BB1C2D-439E-45A6-A8F2-87401E0181DD}" type="presOf" srcId="{AEE1734B-B650-458B-B7B2-4F70C7E0C7A4}" destId="{2C2C376A-1339-40EA-85FD-88ADFF11124A}" srcOrd="0" destOrd="0" presId="urn:microsoft.com/office/officeart/2008/layout/LinedList"/>
    <dgm:cxn modelId="{F7D53F6A-8D3C-497B-B2B8-E5B9F84107A4}" type="presOf" srcId="{7CA466D5-349D-473A-A40F-6FCC0A7D5F68}" destId="{A6D702B4-2CD7-48C5-A452-F49BCD600914}" srcOrd="0" destOrd="0" presId="urn:microsoft.com/office/officeart/2008/layout/LinedList"/>
    <dgm:cxn modelId="{C45F9756-607E-4FA5-BAD6-051867161AE7}" srcId="{7CA466D5-349D-473A-A40F-6FCC0A7D5F68}" destId="{AEE1734B-B650-458B-B7B2-4F70C7E0C7A4}" srcOrd="2" destOrd="0" parTransId="{9EA46903-A716-4F52-A257-4258BE6E3CA1}" sibTransId="{74B15A18-238F-4A4B-B5F9-A5988530EE6C}"/>
    <dgm:cxn modelId="{7C5C14C9-F69B-47ED-9D0D-FA8EE0CFC552}" srcId="{7CA466D5-349D-473A-A40F-6FCC0A7D5F68}" destId="{C8B3A919-AC88-4530-B5F6-58809207E1B9}" srcOrd="4" destOrd="0" parTransId="{6E749A65-1A77-40FD-8772-C4925DF61DD4}" sibTransId="{F9A73E6D-F685-464D-B2E6-CF49C8757878}"/>
    <dgm:cxn modelId="{DCDCA9D2-4786-47C1-819C-87F47535B5E9}" srcId="{7CA466D5-349D-473A-A40F-6FCC0A7D5F68}" destId="{4F995067-AA05-4558-A450-22815C2020CB}" srcOrd="3" destOrd="0" parTransId="{BCA7AB3F-FEA6-462E-AEA8-7C1704442888}" sibTransId="{C1272582-91F3-4A6D-AB81-CCD9151942D6}"/>
    <dgm:cxn modelId="{C9F05CD7-A4D8-4B60-930C-EDE8FE1D653E}" type="presOf" srcId="{81040B6F-3431-4293-B888-8A7C6975003C}" destId="{8F931DCF-6B4B-42A8-AB4B-7170A65B992D}" srcOrd="0" destOrd="0" presId="urn:microsoft.com/office/officeart/2008/layout/LinedList"/>
    <dgm:cxn modelId="{6121FBDF-E59E-4DBA-81E3-25E6E059062F}" type="presOf" srcId="{E4793702-1055-4D05-A286-384846875DFA}" destId="{B50FEE1B-5080-4809-8C98-5E8E6DE5AE2B}" srcOrd="0" destOrd="0" presId="urn:microsoft.com/office/officeart/2008/layout/LinedList"/>
    <dgm:cxn modelId="{D93E15E1-183E-41A3-9B3D-5B66A67C8A0F}" srcId="{7CA466D5-349D-473A-A40F-6FCC0A7D5F68}" destId="{81040B6F-3431-4293-B888-8A7C6975003C}" srcOrd="0" destOrd="0" parTransId="{EB889251-CBD4-4726-8B68-72C5EE41C498}" sibTransId="{811E2212-EDAE-4860-B6D7-F08B7B5C1999}"/>
    <dgm:cxn modelId="{4C6C84EC-A1F3-4543-AB0C-C73D4D006DF2}" srcId="{7CA466D5-349D-473A-A40F-6FCC0A7D5F68}" destId="{E4793702-1055-4D05-A286-384846875DFA}" srcOrd="1" destOrd="0" parTransId="{455EA19B-3468-44C5-A5A9-B6834522A058}" sibTransId="{47D6F207-E219-4B1E-8F07-709A80078510}"/>
    <dgm:cxn modelId="{82F0A9C8-C6F2-4D95-9970-CDE0A5F2AEC4}" type="presParOf" srcId="{A6D702B4-2CD7-48C5-A452-F49BCD600914}" destId="{161ADBAD-4A3A-4D3B-BF89-E17F0F91CE41}" srcOrd="0" destOrd="0" presId="urn:microsoft.com/office/officeart/2008/layout/LinedList"/>
    <dgm:cxn modelId="{9A5FA6FC-865E-436A-B883-8601870056E1}" type="presParOf" srcId="{A6D702B4-2CD7-48C5-A452-F49BCD600914}" destId="{0BF2F284-1534-429D-9D68-293BC8F44030}" srcOrd="1" destOrd="0" presId="urn:microsoft.com/office/officeart/2008/layout/LinedList"/>
    <dgm:cxn modelId="{94D9E9F5-9503-4359-AAFB-D368D8B88EB7}" type="presParOf" srcId="{0BF2F284-1534-429D-9D68-293BC8F44030}" destId="{8F931DCF-6B4B-42A8-AB4B-7170A65B992D}" srcOrd="0" destOrd="0" presId="urn:microsoft.com/office/officeart/2008/layout/LinedList"/>
    <dgm:cxn modelId="{2894182F-E9F4-4DFB-938E-31F173D12234}" type="presParOf" srcId="{0BF2F284-1534-429D-9D68-293BC8F44030}" destId="{69A1F7AE-3BEC-478D-AC0D-FF9B8244284A}" srcOrd="1" destOrd="0" presId="urn:microsoft.com/office/officeart/2008/layout/LinedList"/>
    <dgm:cxn modelId="{A6300D59-DA01-46D5-B7B8-87E8A0FF74CB}" type="presParOf" srcId="{A6D702B4-2CD7-48C5-A452-F49BCD600914}" destId="{B1451EDB-7671-4A2B-A5FE-842C83EFBB5F}" srcOrd="2" destOrd="0" presId="urn:microsoft.com/office/officeart/2008/layout/LinedList"/>
    <dgm:cxn modelId="{A7CB8C4C-4C21-4B3D-89D6-F2B4A7244F25}" type="presParOf" srcId="{A6D702B4-2CD7-48C5-A452-F49BCD600914}" destId="{4562A0DF-1699-499C-A890-FC737B63F60D}" srcOrd="3" destOrd="0" presId="urn:microsoft.com/office/officeart/2008/layout/LinedList"/>
    <dgm:cxn modelId="{17DD6ACE-0FCD-4784-BA85-12C7D93C7E2E}" type="presParOf" srcId="{4562A0DF-1699-499C-A890-FC737B63F60D}" destId="{B50FEE1B-5080-4809-8C98-5E8E6DE5AE2B}" srcOrd="0" destOrd="0" presId="urn:microsoft.com/office/officeart/2008/layout/LinedList"/>
    <dgm:cxn modelId="{BC8DB93D-A4FA-4C18-88A9-A62692A57F42}" type="presParOf" srcId="{4562A0DF-1699-499C-A890-FC737B63F60D}" destId="{AB62644C-E7BB-4B93-AD6D-309E860E8AF5}" srcOrd="1" destOrd="0" presId="urn:microsoft.com/office/officeart/2008/layout/LinedList"/>
    <dgm:cxn modelId="{46B57DE9-B54A-478F-A6AE-94648119C8FB}" type="presParOf" srcId="{A6D702B4-2CD7-48C5-A452-F49BCD600914}" destId="{FFC2D62C-187F-46E5-91BE-DBD795907785}" srcOrd="4" destOrd="0" presId="urn:microsoft.com/office/officeart/2008/layout/LinedList"/>
    <dgm:cxn modelId="{035463FE-23A8-44EE-A240-69B86622BBBA}" type="presParOf" srcId="{A6D702B4-2CD7-48C5-A452-F49BCD600914}" destId="{0A9340F8-F9D0-48D5-AB6E-8C95DEDD2513}" srcOrd="5" destOrd="0" presId="urn:microsoft.com/office/officeart/2008/layout/LinedList"/>
    <dgm:cxn modelId="{ED7969CB-2678-4493-A0FA-1E0A4662B648}" type="presParOf" srcId="{0A9340F8-F9D0-48D5-AB6E-8C95DEDD2513}" destId="{2C2C376A-1339-40EA-85FD-88ADFF11124A}" srcOrd="0" destOrd="0" presId="urn:microsoft.com/office/officeart/2008/layout/LinedList"/>
    <dgm:cxn modelId="{E0FA3C14-A4BE-4FAF-8004-D59E31D4FBEF}" type="presParOf" srcId="{0A9340F8-F9D0-48D5-AB6E-8C95DEDD2513}" destId="{37185D5E-ADD9-4B6A-AAA5-0D76AC7827BB}" srcOrd="1" destOrd="0" presId="urn:microsoft.com/office/officeart/2008/layout/LinedList"/>
    <dgm:cxn modelId="{9ACABBE2-D6AC-4DE3-BA26-7481C5DCC8EC}" type="presParOf" srcId="{A6D702B4-2CD7-48C5-A452-F49BCD600914}" destId="{2B037B3F-DBFA-4140-91E5-69EF31B964C9}" srcOrd="6" destOrd="0" presId="urn:microsoft.com/office/officeart/2008/layout/LinedList"/>
    <dgm:cxn modelId="{47DFC85F-862E-4C9D-9FDE-249FE9EBDAC6}" type="presParOf" srcId="{A6D702B4-2CD7-48C5-A452-F49BCD600914}" destId="{FCC639FA-774A-463C-AE49-3E6F2A649170}" srcOrd="7" destOrd="0" presId="urn:microsoft.com/office/officeart/2008/layout/LinedList"/>
    <dgm:cxn modelId="{34579BC9-0DDF-4F07-9690-DAE35E440895}" type="presParOf" srcId="{FCC639FA-774A-463C-AE49-3E6F2A649170}" destId="{AD5B5D19-1623-4D38-AB9E-88D66C50CEC7}" srcOrd="0" destOrd="0" presId="urn:microsoft.com/office/officeart/2008/layout/LinedList"/>
    <dgm:cxn modelId="{13450DBA-6CE5-4348-B3E1-DACF57F26187}" type="presParOf" srcId="{FCC639FA-774A-463C-AE49-3E6F2A649170}" destId="{AFA21860-61EF-4A91-B49A-E6E7C7A9D9EE}" srcOrd="1" destOrd="0" presId="urn:microsoft.com/office/officeart/2008/layout/LinedList"/>
    <dgm:cxn modelId="{4B86D6DC-EADB-4F6C-9EF2-F2CFC59BF0E9}" type="presParOf" srcId="{A6D702B4-2CD7-48C5-A452-F49BCD600914}" destId="{A9E61750-4878-482E-93AE-5812FCE5B42A}" srcOrd="8" destOrd="0" presId="urn:microsoft.com/office/officeart/2008/layout/LinedList"/>
    <dgm:cxn modelId="{CF405C4D-9EB9-4247-AD31-16DDCA997FBA}" type="presParOf" srcId="{A6D702B4-2CD7-48C5-A452-F49BCD600914}" destId="{D9B72057-D457-4C70-BF86-56C26611E3FB}" srcOrd="9" destOrd="0" presId="urn:microsoft.com/office/officeart/2008/layout/LinedList"/>
    <dgm:cxn modelId="{9B229D27-DA18-47A8-9E8F-6293D2C901CD}" type="presParOf" srcId="{D9B72057-D457-4C70-BF86-56C26611E3FB}" destId="{87EC8652-E77E-40C5-BF53-4AEFEFF46764}" srcOrd="0" destOrd="0" presId="urn:microsoft.com/office/officeart/2008/layout/LinedList"/>
    <dgm:cxn modelId="{60193F64-04E2-4C44-BB37-EDD230568FC6}" type="presParOf" srcId="{D9B72057-D457-4C70-BF86-56C26611E3FB}" destId="{665B2D40-8491-47BA-BA8E-D6BED2D152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2BA86E-4A59-46E1-AFD4-036610CCC67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51530F-D915-4096-94F8-810834B1906E}">
      <dgm:prSet custT="1"/>
      <dgm:spPr/>
      <dgm:t>
        <a:bodyPr/>
        <a:lstStyle/>
        <a:p>
          <a:r>
            <a:rPr lang="en-US" sz="1800" dirty="0" err="1"/>
            <a:t>Formål</a:t>
          </a:r>
          <a:r>
            <a:rPr lang="en-US" sz="1800" dirty="0"/>
            <a:t>: At </a:t>
          </a:r>
          <a:r>
            <a:rPr lang="en-US" sz="1800" dirty="0" err="1"/>
            <a:t>argumentere</a:t>
          </a:r>
          <a:r>
            <a:rPr lang="en-US" sz="1800" dirty="0"/>
            <a:t> for </a:t>
          </a:r>
          <a:r>
            <a:rPr lang="en-US" sz="1800" dirty="0" err="1"/>
            <a:t>investering</a:t>
          </a:r>
          <a:r>
            <a:rPr lang="en-US" sz="1800" dirty="0"/>
            <a:t> </a:t>
          </a:r>
          <a:r>
            <a:rPr lang="en-US" sz="1800" dirty="0" err="1"/>
            <a:t>i</a:t>
          </a:r>
          <a:r>
            <a:rPr lang="en-US" sz="1800" dirty="0"/>
            <a:t> </a:t>
          </a:r>
          <a:r>
            <a:rPr lang="en-US" sz="1800" dirty="0" err="1"/>
            <a:t>cybersikkerhed</a:t>
          </a:r>
          <a:endParaRPr lang="en-US" sz="1800" dirty="0"/>
        </a:p>
      </dgm:t>
    </dgm:pt>
    <dgm:pt modelId="{9A628727-3331-439F-BE3E-375BB6287088}" type="parTrans" cxnId="{7828B94E-30C4-4509-8371-7703BE2C7143}">
      <dgm:prSet/>
      <dgm:spPr/>
      <dgm:t>
        <a:bodyPr/>
        <a:lstStyle/>
        <a:p>
          <a:endParaRPr lang="en-US"/>
        </a:p>
      </dgm:t>
    </dgm:pt>
    <dgm:pt modelId="{DB200020-8C70-444D-93D9-E0CD6105279A}" type="sibTrans" cxnId="{7828B94E-30C4-4509-8371-7703BE2C7143}">
      <dgm:prSet/>
      <dgm:spPr/>
      <dgm:t>
        <a:bodyPr/>
        <a:lstStyle/>
        <a:p>
          <a:endParaRPr lang="en-US"/>
        </a:p>
      </dgm:t>
    </dgm:pt>
    <dgm:pt modelId="{AB8EB4A3-3486-4180-98F2-9DF297337DFD}">
      <dgm:prSet custT="1"/>
      <dgm:spPr/>
      <dgm:t>
        <a:bodyPr/>
        <a:lstStyle/>
        <a:p>
          <a:r>
            <a:rPr lang="en-US" sz="1800" dirty="0" err="1"/>
            <a:t>Cybersikkerhed</a:t>
          </a:r>
          <a:r>
            <a:rPr lang="en-US" sz="1800" dirty="0"/>
            <a:t> er </a:t>
          </a:r>
          <a:r>
            <a:rPr lang="en-US" sz="1800" dirty="0" err="1"/>
            <a:t>en</a:t>
          </a:r>
          <a:r>
            <a:rPr lang="en-US" sz="1800" dirty="0"/>
            <a:t> </a:t>
          </a:r>
          <a:r>
            <a:rPr lang="en-US" sz="1800" dirty="0" err="1"/>
            <a:t>forretningskritisk</a:t>
          </a:r>
          <a:r>
            <a:rPr lang="en-US" sz="1800" dirty="0"/>
            <a:t> </a:t>
          </a:r>
          <a:r>
            <a:rPr lang="en-US" sz="1800" dirty="0" err="1"/>
            <a:t>disciplin</a:t>
          </a:r>
          <a:endParaRPr lang="en-US" sz="1800" dirty="0"/>
        </a:p>
      </dgm:t>
    </dgm:pt>
    <dgm:pt modelId="{0B639FDC-6662-48E9-8FF3-855C5611152A}" type="parTrans" cxnId="{602E54FA-5324-427E-82B6-7A9E60C191CE}">
      <dgm:prSet/>
      <dgm:spPr/>
      <dgm:t>
        <a:bodyPr/>
        <a:lstStyle/>
        <a:p>
          <a:endParaRPr lang="en-US"/>
        </a:p>
      </dgm:t>
    </dgm:pt>
    <dgm:pt modelId="{5DFDA6E4-E264-4191-B9A2-7E11F43F0776}" type="sibTrans" cxnId="{602E54FA-5324-427E-82B6-7A9E60C191CE}">
      <dgm:prSet/>
      <dgm:spPr/>
      <dgm:t>
        <a:bodyPr/>
        <a:lstStyle/>
        <a:p>
          <a:endParaRPr lang="en-US"/>
        </a:p>
      </dgm:t>
    </dgm:pt>
    <dgm:pt modelId="{E72FC87A-5376-4ADF-87E6-ABBCBB18041E}">
      <dgm:prSet custT="1"/>
      <dgm:spPr/>
      <dgm:t>
        <a:bodyPr/>
        <a:lstStyle/>
        <a:p>
          <a:r>
            <a:rPr lang="en-US" sz="1800" dirty="0" err="1"/>
            <a:t>Målgruppe</a:t>
          </a:r>
          <a:r>
            <a:rPr lang="en-US" sz="1800" dirty="0"/>
            <a:t>: </a:t>
          </a:r>
          <a:r>
            <a:rPr lang="en-US" sz="1800" dirty="0" err="1"/>
            <a:t>Ledelse</a:t>
          </a:r>
          <a:r>
            <a:rPr lang="en-US" sz="1800" dirty="0"/>
            <a:t>, </a:t>
          </a:r>
          <a:r>
            <a:rPr lang="en-US" sz="1800" dirty="0" err="1"/>
            <a:t>bestyrelse</a:t>
          </a:r>
          <a:r>
            <a:rPr lang="en-US" sz="1800" dirty="0"/>
            <a:t>, </a:t>
          </a:r>
          <a:r>
            <a:rPr lang="en-US" sz="1800" dirty="0" err="1"/>
            <a:t>beslutningstagere</a:t>
          </a:r>
          <a:endParaRPr lang="en-US" sz="1800" dirty="0"/>
        </a:p>
      </dgm:t>
    </dgm:pt>
    <dgm:pt modelId="{968443BF-3DBE-4846-97AA-351AF6E5C604}" type="parTrans" cxnId="{5F4E6F67-6EEE-44DE-8B0C-DFE4E55587E7}">
      <dgm:prSet/>
      <dgm:spPr/>
      <dgm:t>
        <a:bodyPr/>
        <a:lstStyle/>
        <a:p>
          <a:endParaRPr lang="en-US"/>
        </a:p>
      </dgm:t>
    </dgm:pt>
    <dgm:pt modelId="{72595A53-CC39-4DEA-A48F-78B15A00E28A}" type="sibTrans" cxnId="{5F4E6F67-6EEE-44DE-8B0C-DFE4E55587E7}">
      <dgm:prSet/>
      <dgm:spPr/>
      <dgm:t>
        <a:bodyPr/>
        <a:lstStyle/>
        <a:p>
          <a:endParaRPr lang="en-US"/>
        </a:p>
      </dgm:t>
    </dgm:pt>
    <dgm:pt modelId="{4AB42CDC-52B4-45A7-8323-138EB1BCE46A}" type="pres">
      <dgm:prSet presAssocID="{272BA86E-4A59-46E1-AFD4-036610CCC67D}" presName="vert0" presStyleCnt="0">
        <dgm:presLayoutVars>
          <dgm:dir/>
          <dgm:animOne val="branch"/>
          <dgm:animLvl val="lvl"/>
        </dgm:presLayoutVars>
      </dgm:prSet>
      <dgm:spPr/>
    </dgm:pt>
    <dgm:pt modelId="{721AEE63-052D-4518-B6F1-3A2C62A0B72D}" type="pres">
      <dgm:prSet presAssocID="{BF51530F-D915-4096-94F8-810834B1906E}" presName="thickLine" presStyleLbl="alignNode1" presStyleIdx="0" presStyleCnt="3"/>
      <dgm:spPr/>
    </dgm:pt>
    <dgm:pt modelId="{1A4775D7-C9F3-4240-A9B2-6F092036347B}" type="pres">
      <dgm:prSet presAssocID="{BF51530F-D915-4096-94F8-810834B1906E}" presName="horz1" presStyleCnt="0"/>
      <dgm:spPr/>
    </dgm:pt>
    <dgm:pt modelId="{D5224937-5809-49F5-8574-7DA5BE3F431A}" type="pres">
      <dgm:prSet presAssocID="{BF51530F-D915-4096-94F8-810834B1906E}" presName="tx1" presStyleLbl="revTx" presStyleIdx="0" presStyleCnt="3"/>
      <dgm:spPr/>
    </dgm:pt>
    <dgm:pt modelId="{367B22A8-7047-4161-A2F5-9633CC696B5D}" type="pres">
      <dgm:prSet presAssocID="{BF51530F-D915-4096-94F8-810834B1906E}" presName="vert1" presStyleCnt="0"/>
      <dgm:spPr/>
    </dgm:pt>
    <dgm:pt modelId="{06591F4E-8164-42B9-8CE1-07211AA77A00}" type="pres">
      <dgm:prSet presAssocID="{AB8EB4A3-3486-4180-98F2-9DF297337DFD}" presName="thickLine" presStyleLbl="alignNode1" presStyleIdx="1" presStyleCnt="3"/>
      <dgm:spPr/>
    </dgm:pt>
    <dgm:pt modelId="{05137122-93B9-4CE7-9FC2-78F6EFA367C7}" type="pres">
      <dgm:prSet presAssocID="{AB8EB4A3-3486-4180-98F2-9DF297337DFD}" presName="horz1" presStyleCnt="0"/>
      <dgm:spPr/>
    </dgm:pt>
    <dgm:pt modelId="{7B0AF740-F04A-46C4-BAC9-B86EC319DD4C}" type="pres">
      <dgm:prSet presAssocID="{AB8EB4A3-3486-4180-98F2-9DF297337DFD}" presName="tx1" presStyleLbl="revTx" presStyleIdx="1" presStyleCnt="3"/>
      <dgm:spPr/>
    </dgm:pt>
    <dgm:pt modelId="{2A413DEC-902F-4FD2-8C03-632DCACA8F09}" type="pres">
      <dgm:prSet presAssocID="{AB8EB4A3-3486-4180-98F2-9DF297337DFD}" presName="vert1" presStyleCnt="0"/>
      <dgm:spPr/>
    </dgm:pt>
    <dgm:pt modelId="{A8069174-3A99-45FC-8250-C44647D2D46F}" type="pres">
      <dgm:prSet presAssocID="{E72FC87A-5376-4ADF-87E6-ABBCBB18041E}" presName="thickLine" presStyleLbl="alignNode1" presStyleIdx="2" presStyleCnt="3"/>
      <dgm:spPr/>
    </dgm:pt>
    <dgm:pt modelId="{9419BF6A-6E93-4202-ACC5-26B132F151BA}" type="pres">
      <dgm:prSet presAssocID="{E72FC87A-5376-4ADF-87E6-ABBCBB18041E}" presName="horz1" presStyleCnt="0"/>
      <dgm:spPr/>
    </dgm:pt>
    <dgm:pt modelId="{D64F0DCF-C97D-4F76-AA74-164B48F4C72C}" type="pres">
      <dgm:prSet presAssocID="{E72FC87A-5376-4ADF-87E6-ABBCBB18041E}" presName="tx1" presStyleLbl="revTx" presStyleIdx="2" presStyleCnt="3"/>
      <dgm:spPr/>
    </dgm:pt>
    <dgm:pt modelId="{962C0888-5205-4A9A-83EE-AEC2D8A0CB87}" type="pres">
      <dgm:prSet presAssocID="{E72FC87A-5376-4ADF-87E6-ABBCBB18041E}" presName="vert1" presStyleCnt="0"/>
      <dgm:spPr/>
    </dgm:pt>
  </dgm:ptLst>
  <dgm:cxnLst>
    <dgm:cxn modelId="{4C472E45-7A35-4C73-9E27-1D6BDC9AE21D}" type="presOf" srcId="{272BA86E-4A59-46E1-AFD4-036610CCC67D}" destId="{4AB42CDC-52B4-45A7-8323-138EB1BCE46A}" srcOrd="0" destOrd="0" presId="urn:microsoft.com/office/officeart/2008/layout/LinedList"/>
    <dgm:cxn modelId="{5F4E6F67-6EEE-44DE-8B0C-DFE4E55587E7}" srcId="{272BA86E-4A59-46E1-AFD4-036610CCC67D}" destId="{E72FC87A-5376-4ADF-87E6-ABBCBB18041E}" srcOrd="2" destOrd="0" parTransId="{968443BF-3DBE-4846-97AA-351AF6E5C604}" sibTransId="{72595A53-CC39-4DEA-A48F-78B15A00E28A}"/>
    <dgm:cxn modelId="{7828B94E-30C4-4509-8371-7703BE2C7143}" srcId="{272BA86E-4A59-46E1-AFD4-036610CCC67D}" destId="{BF51530F-D915-4096-94F8-810834B1906E}" srcOrd="0" destOrd="0" parTransId="{9A628727-3331-439F-BE3E-375BB6287088}" sibTransId="{DB200020-8C70-444D-93D9-E0CD6105279A}"/>
    <dgm:cxn modelId="{255DF851-D6FA-4698-B53A-75C51D624E46}" type="presOf" srcId="{AB8EB4A3-3486-4180-98F2-9DF297337DFD}" destId="{7B0AF740-F04A-46C4-BAC9-B86EC319DD4C}" srcOrd="0" destOrd="0" presId="urn:microsoft.com/office/officeart/2008/layout/LinedList"/>
    <dgm:cxn modelId="{54B0ECA8-A86A-4F70-9E94-DC43BF15D4DD}" type="presOf" srcId="{BF51530F-D915-4096-94F8-810834B1906E}" destId="{D5224937-5809-49F5-8574-7DA5BE3F431A}" srcOrd="0" destOrd="0" presId="urn:microsoft.com/office/officeart/2008/layout/LinedList"/>
    <dgm:cxn modelId="{66CC1EE9-CC60-4C63-95BA-A1D1B5F237BB}" type="presOf" srcId="{E72FC87A-5376-4ADF-87E6-ABBCBB18041E}" destId="{D64F0DCF-C97D-4F76-AA74-164B48F4C72C}" srcOrd="0" destOrd="0" presId="urn:microsoft.com/office/officeart/2008/layout/LinedList"/>
    <dgm:cxn modelId="{602E54FA-5324-427E-82B6-7A9E60C191CE}" srcId="{272BA86E-4A59-46E1-AFD4-036610CCC67D}" destId="{AB8EB4A3-3486-4180-98F2-9DF297337DFD}" srcOrd="1" destOrd="0" parTransId="{0B639FDC-6662-48E9-8FF3-855C5611152A}" sibTransId="{5DFDA6E4-E264-4191-B9A2-7E11F43F0776}"/>
    <dgm:cxn modelId="{2E60618E-355C-4F87-9ABF-0CC9B677F974}" type="presParOf" srcId="{4AB42CDC-52B4-45A7-8323-138EB1BCE46A}" destId="{721AEE63-052D-4518-B6F1-3A2C62A0B72D}" srcOrd="0" destOrd="0" presId="urn:microsoft.com/office/officeart/2008/layout/LinedList"/>
    <dgm:cxn modelId="{5E746FC2-55EF-4245-A947-B80EAC2F954E}" type="presParOf" srcId="{4AB42CDC-52B4-45A7-8323-138EB1BCE46A}" destId="{1A4775D7-C9F3-4240-A9B2-6F092036347B}" srcOrd="1" destOrd="0" presId="urn:microsoft.com/office/officeart/2008/layout/LinedList"/>
    <dgm:cxn modelId="{18B17CDB-E566-4C7A-976F-0A8C172B1439}" type="presParOf" srcId="{1A4775D7-C9F3-4240-A9B2-6F092036347B}" destId="{D5224937-5809-49F5-8574-7DA5BE3F431A}" srcOrd="0" destOrd="0" presId="urn:microsoft.com/office/officeart/2008/layout/LinedList"/>
    <dgm:cxn modelId="{FBD1DDF7-0898-4BEF-9F13-AC465F807391}" type="presParOf" srcId="{1A4775D7-C9F3-4240-A9B2-6F092036347B}" destId="{367B22A8-7047-4161-A2F5-9633CC696B5D}" srcOrd="1" destOrd="0" presId="urn:microsoft.com/office/officeart/2008/layout/LinedList"/>
    <dgm:cxn modelId="{7D8F2B92-31A2-407E-BD2C-DAA9359E15FA}" type="presParOf" srcId="{4AB42CDC-52B4-45A7-8323-138EB1BCE46A}" destId="{06591F4E-8164-42B9-8CE1-07211AA77A00}" srcOrd="2" destOrd="0" presId="urn:microsoft.com/office/officeart/2008/layout/LinedList"/>
    <dgm:cxn modelId="{C98E460C-23DF-49BB-ABC8-629878934FAC}" type="presParOf" srcId="{4AB42CDC-52B4-45A7-8323-138EB1BCE46A}" destId="{05137122-93B9-4CE7-9FC2-78F6EFA367C7}" srcOrd="3" destOrd="0" presId="urn:microsoft.com/office/officeart/2008/layout/LinedList"/>
    <dgm:cxn modelId="{BD73CC8F-24A4-4044-A7B0-7DE5376FB582}" type="presParOf" srcId="{05137122-93B9-4CE7-9FC2-78F6EFA367C7}" destId="{7B0AF740-F04A-46C4-BAC9-B86EC319DD4C}" srcOrd="0" destOrd="0" presId="urn:microsoft.com/office/officeart/2008/layout/LinedList"/>
    <dgm:cxn modelId="{2F06A35C-6348-42DC-A678-475F8D7E0F4D}" type="presParOf" srcId="{05137122-93B9-4CE7-9FC2-78F6EFA367C7}" destId="{2A413DEC-902F-4FD2-8C03-632DCACA8F09}" srcOrd="1" destOrd="0" presId="urn:microsoft.com/office/officeart/2008/layout/LinedList"/>
    <dgm:cxn modelId="{4E62359B-E62A-43A8-A47E-EC139306E2B2}" type="presParOf" srcId="{4AB42CDC-52B4-45A7-8323-138EB1BCE46A}" destId="{A8069174-3A99-45FC-8250-C44647D2D46F}" srcOrd="4" destOrd="0" presId="urn:microsoft.com/office/officeart/2008/layout/LinedList"/>
    <dgm:cxn modelId="{44A7EF8D-3A41-4D0C-8E9D-AAA07A84BFB8}" type="presParOf" srcId="{4AB42CDC-52B4-45A7-8323-138EB1BCE46A}" destId="{9419BF6A-6E93-4202-ACC5-26B132F151BA}" srcOrd="5" destOrd="0" presId="urn:microsoft.com/office/officeart/2008/layout/LinedList"/>
    <dgm:cxn modelId="{89E6F432-5E70-4C91-83BB-A5C3BDD7C609}" type="presParOf" srcId="{9419BF6A-6E93-4202-ACC5-26B132F151BA}" destId="{D64F0DCF-C97D-4F76-AA74-164B48F4C72C}" srcOrd="0" destOrd="0" presId="urn:microsoft.com/office/officeart/2008/layout/LinedList"/>
    <dgm:cxn modelId="{39ADA07F-5296-45A5-B2DA-D0ED1B0E737C}" type="presParOf" srcId="{9419BF6A-6E93-4202-ACC5-26B132F151BA}" destId="{962C0888-5205-4A9A-83EE-AEC2D8A0CB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038D83-D00C-4D0B-A2B6-1D918CCF24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70E6A-6721-4A7C-833D-0D0DDC3CEFF5}">
      <dgm:prSet custT="1"/>
      <dgm:spPr/>
      <dgm:t>
        <a:bodyPr/>
        <a:lstStyle/>
        <a:p>
          <a:r>
            <a:rPr lang="en-US" sz="1800" dirty="0" err="1"/>
            <a:t>Kortlægning</a:t>
          </a:r>
          <a:r>
            <a:rPr lang="en-US" sz="1800" dirty="0"/>
            <a:t> </a:t>
          </a:r>
          <a:r>
            <a:rPr lang="en-US" sz="1800" dirty="0" err="1"/>
            <a:t>af</a:t>
          </a:r>
          <a:r>
            <a:rPr lang="en-US" sz="1800" dirty="0"/>
            <a:t> </a:t>
          </a:r>
          <a:r>
            <a:rPr lang="en-US" sz="1800" dirty="0" err="1"/>
            <a:t>aktuelle</a:t>
          </a:r>
          <a:r>
            <a:rPr lang="en-US" sz="1800" dirty="0"/>
            <a:t> </a:t>
          </a:r>
          <a:r>
            <a:rPr lang="en-US" sz="1800" dirty="0" err="1"/>
            <a:t>trusler</a:t>
          </a:r>
          <a:r>
            <a:rPr lang="da-DK" sz="1800" dirty="0"/>
            <a:t> der skal imødekommes (trusselsbillede).  Eks. </a:t>
          </a:r>
          <a:r>
            <a:rPr lang="en-US" sz="1800" dirty="0"/>
            <a:t>ransomware, phishing, </a:t>
          </a:r>
          <a:r>
            <a:rPr lang="en-US" sz="1800" dirty="0" err="1"/>
            <a:t>insidertrusler</a:t>
          </a:r>
          <a:r>
            <a:rPr lang="en-US" sz="1800" dirty="0"/>
            <a:t>)</a:t>
          </a:r>
        </a:p>
      </dgm:t>
    </dgm:pt>
    <dgm:pt modelId="{55E48BD9-CB50-4CC7-8AF6-D96EDB531FBD}" type="parTrans" cxnId="{74D31CDF-52DC-4950-AB8D-CE5F0B1929E9}">
      <dgm:prSet/>
      <dgm:spPr/>
      <dgm:t>
        <a:bodyPr/>
        <a:lstStyle/>
        <a:p>
          <a:endParaRPr lang="en-US" sz="2200"/>
        </a:p>
      </dgm:t>
    </dgm:pt>
    <dgm:pt modelId="{37F847ED-7142-423A-A0B3-B2A6DE07B587}" type="sibTrans" cxnId="{74D31CDF-52DC-4950-AB8D-CE5F0B1929E9}">
      <dgm:prSet/>
      <dgm:spPr/>
      <dgm:t>
        <a:bodyPr/>
        <a:lstStyle/>
        <a:p>
          <a:endParaRPr lang="en-US" sz="2200"/>
        </a:p>
      </dgm:t>
    </dgm:pt>
    <dgm:pt modelId="{038DB68B-EE1D-4D9A-B2B8-2EC03355625A}">
      <dgm:prSet custT="1"/>
      <dgm:spPr/>
      <dgm:t>
        <a:bodyPr/>
        <a:lstStyle/>
        <a:p>
          <a:r>
            <a:rPr lang="da-DK" sz="1800" dirty="0"/>
            <a:t>Vis risikoscore, så det belyses at du kigger på det vigtigste (sandsynlighed x konsekvens) (mere om det senere modul)</a:t>
          </a:r>
          <a:endParaRPr lang="en-US" sz="1800" dirty="0"/>
        </a:p>
      </dgm:t>
    </dgm:pt>
    <dgm:pt modelId="{8952FBA4-E4F6-4CFF-BE5E-7D46AB57B357}" type="parTrans" cxnId="{819765C3-3668-42A9-A3C2-5A54EC4807B4}">
      <dgm:prSet/>
      <dgm:spPr/>
      <dgm:t>
        <a:bodyPr/>
        <a:lstStyle/>
        <a:p>
          <a:endParaRPr lang="en-US" sz="2200"/>
        </a:p>
      </dgm:t>
    </dgm:pt>
    <dgm:pt modelId="{B8015C3C-EC33-48A9-8323-4C3D0B7C7A7C}" type="sibTrans" cxnId="{819765C3-3668-42A9-A3C2-5A54EC4807B4}">
      <dgm:prSet/>
      <dgm:spPr/>
      <dgm:t>
        <a:bodyPr/>
        <a:lstStyle/>
        <a:p>
          <a:endParaRPr lang="en-US" sz="2200"/>
        </a:p>
      </dgm:t>
    </dgm:pt>
    <dgm:pt modelId="{D62D7CCC-8362-4EE7-A15F-1C843EF5457C}">
      <dgm:prSet custT="1"/>
      <dgm:spPr/>
      <dgm:t>
        <a:bodyPr/>
        <a:lstStyle/>
        <a:p>
          <a:r>
            <a:rPr lang="en-US" sz="1800" dirty="0" err="1"/>
            <a:t>Identificer</a:t>
          </a:r>
          <a:r>
            <a:rPr lang="en-US" sz="1800" dirty="0"/>
            <a:t> </a:t>
          </a:r>
          <a:r>
            <a:rPr lang="en-US" sz="1800" dirty="0" err="1"/>
            <a:t>hvor</a:t>
          </a:r>
          <a:r>
            <a:rPr lang="en-US" sz="1800" dirty="0"/>
            <a:t> </a:t>
          </a:r>
          <a:r>
            <a:rPr lang="en-US" sz="1800" dirty="0" err="1"/>
            <a:t>virksomheden</a:t>
          </a:r>
          <a:r>
            <a:rPr lang="en-US" sz="1800" dirty="0"/>
            <a:t> er </a:t>
          </a:r>
          <a:r>
            <a:rPr lang="en-US" sz="1800" dirty="0" err="1"/>
            <a:t>sårbar</a:t>
          </a:r>
          <a:endParaRPr lang="en-US" sz="1800" dirty="0"/>
        </a:p>
      </dgm:t>
    </dgm:pt>
    <dgm:pt modelId="{9641B77F-106B-45AE-89F6-8C23073AAC41}" type="parTrans" cxnId="{774795E7-98FF-4EC9-873E-5A1B50B35B6D}">
      <dgm:prSet/>
      <dgm:spPr/>
      <dgm:t>
        <a:bodyPr/>
        <a:lstStyle/>
        <a:p>
          <a:endParaRPr lang="en-US" sz="2200"/>
        </a:p>
      </dgm:t>
    </dgm:pt>
    <dgm:pt modelId="{A4FAE615-87E1-4BCC-8271-249027B46347}" type="sibTrans" cxnId="{774795E7-98FF-4EC9-873E-5A1B50B35B6D}">
      <dgm:prSet/>
      <dgm:spPr/>
      <dgm:t>
        <a:bodyPr/>
        <a:lstStyle/>
        <a:p>
          <a:endParaRPr lang="en-US" sz="2200"/>
        </a:p>
      </dgm:t>
    </dgm:pt>
    <dgm:pt modelId="{BDEBF8FA-EE9E-4AB1-BF06-B1C2A3126A46}">
      <dgm:prSet custT="1"/>
      <dgm:spPr/>
      <dgm:t>
        <a:bodyPr/>
        <a:lstStyle/>
        <a:p>
          <a:r>
            <a:rPr lang="en-US" sz="1800" dirty="0" err="1"/>
            <a:t>Konsekvenser</a:t>
          </a:r>
          <a:r>
            <a:rPr lang="da-DK" sz="1800" dirty="0"/>
            <a:t> ved angreb eks.</a:t>
          </a:r>
          <a:r>
            <a:rPr lang="en-US" sz="1800" dirty="0"/>
            <a:t> </a:t>
          </a:r>
          <a:r>
            <a:rPr lang="en-US" sz="1800" dirty="0" err="1"/>
            <a:t>økonomisk</a:t>
          </a:r>
          <a:r>
            <a:rPr lang="en-US" sz="1800" dirty="0"/>
            <a:t> tab, </a:t>
          </a:r>
          <a:r>
            <a:rPr lang="en-US" sz="1800" dirty="0" err="1"/>
            <a:t>omdømme</a:t>
          </a:r>
          <a:r>
            <a:rPr lang="en-US" sz="1800" dirty="0"/>
            <a:t>, </a:t>
          </a:r>
          <a:r>
            <a:rPr lang="en-US" sz="1800" dirty="0" err="1"/>
            <a:t>driftsforstyrrelser</a:t>
          </a:r>
          <a:r>
            <a:rPr lang="en-US" sz="1800" dirty="0"/>
            <a:t> etc.</a:t>
          </a:r>
        </a:p>
      </dgm:t>
    </dgm:pt>
    <dgm:pt modelId="{752FB2E6-3D06-4B66-8E33-AB386D4E0283}" type="parTrans" cxnId="{543FA631-6D5C-401D-B3EA-072A60EC826D}">
      <dgm:prSet/>
      <dgm:spPr/>
      <dgm:t>
        <a:bodyPr/>
        <a:lstStyle/>
        <a:p>
          <a:endParaRPr lang="en-US" sz="2200"/>
        </a:p>
      </dgm:t>
    </dgm:pt>
    <dgm:pt modelId="{70ECCC3E-62BF-48CF-BFE1-5BA1F9CD0C0F}" type="sibTrans" cxnId="{543FA631-6D5C-401D-B3EA-072A60EC826D}">
      <dgm:prSet/>
      <dgm:spPr/>
      <dgm:t>
        <a:bodyPr/>
        <a:lstStyle/>
        <a:p>
          <a:endParaRPr lang="en-US" sz="2200"/>
        </a:p>
      </dgm:t>
    </dgm:pt>
    <dgm:pt modelId="{FB4A1299-B6A4-4E40-90BF-DC38831A26E6}">
      <dgm:prSet custT="1"/>
      <dgm:spPr/>
      <dgm:t>
        <a:bodyPr/>
        <a:lstStyle/>
        <a:p>
          <a:r>
            <a:rPr lang="en-US" sz="1800" dirty="0"/>
            <a:t>Eksempel: "Et </a:t>
          </a:r>
          <a:r>
            <a:rPr lang="en-US" sz="1800" dirty="0" err="1"/>
            <a:t>cyberangreb</a:t>
          </a:r>
          <a:r>
            <a:rPr lang="da-DK" sz="1800" dirty="0"/>
            <a:t> på dette område</a:t>
          </a:r>
          <a:r>
            <a:rPr lang="en-US" sz="1800" dirty="0"/>
            <a:t> </a:t>
          </a:r>
          <a:r>
            <a:rPr lang="en-US" sz="1800" dirty="0" err="1"/>
            <a:t>kan</a:t>
          </a:r>
          <a:r>
            <a:rPr lang="en-US" sz="1800" dirty="0"/>
            <a:t> </a:t>
          </a:r>
          <a:r>
            <a:rPr lang="en-US" sz="1800" dirty="0" err="1"/>
            <a:t>koste</a:t>
          </a:r>
          <a:r>
            <a:rPr lang="en-US" sz="1800" dirty="0"/>
            <a:t> </a:t>
          </a:r>
          <a:r>
            <a:rPr lang="en-US" sz="1800" dirty="0" err="1"/>
            <a:t>virksomheden</a:t>
          </a:r>
          <a:r>
            <a:rPr lang="en-US" sz="1800" dirty="0"/>
            <a:t> X kr. </a:t>
          </a:r>
          <a:r>
            <a:rPr lang="en-US" sz="1800" dirty="0" err="1"/>
            <a:t>i</a:t>
          </a:r>
          <a:r>
            <a:rPr lang="en-US" sz="1800" dirty="0"/>
            <a:t> </a:t>
          </a:r>
          <a:r>
            <a:rPr lang="en-US" sz="1800" dirty="0" err="1"/>
            <a:t>tabt</a:t>
          </a:r>
          <a:r>
            <a:rPr lang="en-US" sz="1800" dirty="0"/>
            <a:t> </a:t>
          </a:r>
          <a:r>
            <a:rPr lang="en-US" sz="1800" dirty="0" err="1"/>
            <a:t>omsætning</a:t>
          </a:r>
          <a:r>
            <a:rPr lang="en-US" sz="1800" dirty="0"/>
            <a:t>. </a:t>
          </a:r>
        </a:p>
      </dgm:t>
    </dgm:pt>
    <dgm:pt modelId="{1E8AF304-B84F-45F1-A0D9-2D725612F7DF}" type="parTrans" cxnId="{4C607388-49EA-458A-8E8C-A3FE02B5CBDC}">
      <dgm:prSet/>
      <dgm:spPr/>
      <dgm:t>
        <a:bodyPr/>
        <a:lstStyle/>
        <a:p>
          <a:endParaRPr lang="en-US" sz="2200"/>
        </a:p>
      </dgm:t>
    </dgm:pt>
    <dgm:pt modelId="{D2B2D7AF-CBAC-4CB3-B8DF-9624E37D0438}" type="sibTrans" cxnId="{4C607388-49EA-458A-8E8C-A3FE02B5CBDC}">
      <dgm:prSet/>
      <dgm:spPr/>
      <dgm:t>
        <a:bodyPr/>
        <a:lstStyle/>
        <a:p>
          <a:endParaRPr lang="en-US" sz="2200"/>
        </a:p>
      </dgm:t>
    </dgm:pt>
    <dgm:pt modelId="{10888D84-15DC-4A1D-B6F6-279100D4FF8B}" type="pres">
      <dgm:prSet presAssocID="{64038D83-D00C-4D0B-A2B6-1D918CCF24FB}" presName="vert0" presStyleCnt="0">
        <dgm:presLayoutVars>
          <dgm:dir/>
          <dgm:animOne val="branch"/>
          <dgm:animLvl val="lvl"/>
        </dgm:presLayoutVars>
      </dgm:prSet>
      <dgm:spPr/>
    </dgm:pt>
    <dgm:pt modelId="{12C715E9-71B9-4BDF-91EC-469C0FBEF1E4}" type="pres">
      <dgm:prSet presAssocID="{22F70E6A-6721-4A7C-833D-0D0DDC3CEFF5}" presName="thickLine" presStyleLbl="alignNode1" presStyleIdx="0" presStyleCnt="5"/>
      <dgm:spPr/>
    </dgm:pt>
    <dgm:pt modelId="{0C1E0B44-0F6B-45E4-9095-7A27AB5CCADE}" type="pres">
      <dgm:prSet presAssocID="{22F70E6A-6721-4A7C-833D-0D0DDC3CEFF5}" presName="horz1" presStyleCnt="0"/>
      <dgm:spPr/>
    </dgm:pt>
    <dgm:pt modelId="{6696AE8D-77CE-47E2-AAB2-1ADB45DC3A2E}" type="pres">
      <dgm:prSet presAssocID="{22F70E6A-6721-4A7C-833D-0D0DDC3CEFF5}" presName="tx1" presStyleLbl="revTx" presStyleIdx="0" presStyleCnt="5"/>
      <dgm:spPr/>
    </dgm:pt>
    <dgm:pt modelId="{74328558-DEE4-4B10-A84E-D7F2A1FDDD65}" type="pres">
      <dgm:prSet presAssocID="{22F70E6A-6721-4A7C-833D-0D0DDC3CEFF5}" presName="vert1" presStyleCnt="0"/>
      <dgm:spPr/>
    </dgm:pt>
    <dgm:pt modelId="{4BF67055-F5D1-4CEB-BE78-97176A95DD92}" type="pres">
      <dgm:prSet presAssocID="{038DB68B-EE1D-4D9A-B2B8-2EC03355625A}" presName="thickLine" presStyleLbl="alignNode1" presStyleIdx="1" presStyleCnt="5"/>
      <dgm:spPr/>
    </dgm:pt>
    <dgm:pt modelId="{B8CAED99-493B-4DD4-BAB1-8D5F252A1794}" type="pres">
      <dgm:prSet presAssocID="{038DB68B-EE1D-4D9A-B2B8-2EC03355625A}" presName="horz1" presStyleCnt="0"/>
      <dgm:spPr/>
    </dgm:pt>
    <dgm:pt modelId="{43A2107C-A595-47D7-97BF-23F7DA5D53A6}" type="pres">
      <dgm:prSet presAssocID="{038DB68B-EE1D-4D9A-B2B8-2EC03355625A}" presName="tx1" presStyleLbl="revTx" presStyleIdx="1" presStyleCnt="5" custLinFactNeighborY="7233"/>
      <dgm:spPr/>
    </dgm:pt>
    <dgm:pt modelId="{5353A0D7-FEA5-455B-88D8-621898E0824E}" type="pres">
      <dgm:prSet presAssocID="{038DB68B-EE1D-4D9A-B2B8-2EC03355625A}" presName="vert1" presStyleCnt="0"/>
      <dgm:spPr/>
    </dgm:pt>
    <dgm:pt modelId="{E19429E1-40BD-423A-BB3F-D3C83BD66013}" type="pres">
      <dgm:prSet presAssocID="{D62D7CCC-8362-4EE7-A15F-1C843EF5457C}" presName="thickLine" presStyleLbl="alignNode1" presStyleIdx="2" presStyleCnt="5" custLinFactNeighborX="0" custLinFactNeighborY="4340"/>
      <dgm:spPr/>
    </dgm:pt>
    <dgm:pt modelId="{FEECB810-8731-4DC8-A1D8-331A44A714C8}" type="pres">
      <dgm:prSet presAssocID="{D62D7CCC-8362-4EE7-A15F-1C843EF5457C}" presName="horz1" presStyleCnt="0"/>
      <dgm:spPr/>
    </dgm:pt>
    <dgm:pt modelId="{067E2A9F-1C2E-4365-A0D3-AC740DB036CF}" type="pres">
      <dgm:prSet presAssocID="{D62D7CCC-8362-4EE7-A15F-1C843EF5457C}" presName="tx1" presStyleLbl="revTx" presStyleIdx="2" presStyleCnt="5"/>
      <dgm:spPr/>
    </dgm:pt>
    <dgm:pt modelId="{4F8A6042-5548-4ED0-A5B0-35EB79272B82}" type="pres">
      <dgm:prSet presAssocID="{D62D7CCC-8362-4EE7-A15F-1C843EF5457C}" presName="vert1" presStyleCnt="0"/>
      <dgm:spPr/>
    </dgm:pt>
    <dgm:pt modelId="{DCD83B9A-76AE-4DE8-BBBD-1C1DCB3E46F5}" type="pres">
      <dgm:prSet presAssocID="{BDEBF8FA-EE9E-4AB1-BF06-B1C2A3126A46}" presName="thickLine" presStyleLbl="alignNode1" presStyleIdx="3" presStyleCnt="5"/>
      <dgm:spPr/>
    </dgm:pt>
    <dgm:pt modelId="{B7BAAF1E-E17A-4987-A29E-E0D79B883CCE}" type="pres">
      <dgm:prSet presAssocID="{BDEBF8FA-EE9E-4AB1-BF06-B1C2A3126A46}" presName="horz1" presStyleCnt="0"/>
      <dgm:spPr/>
    </dgm:pt>
    <dgm:pt modelId="{8825C1C8-FE21-4787-827F-DB122848CB5F}" type="pres">
      <dgm:prSet presAssocID="{BDEBF8FA-EE9E-4AB1-BF06-B1C2A3126A46}" presName="tx1" presStyleLbl="revTx" presStyleIdx="3" presStyleCnt="5"/>
      <dgm:spPr/>
    </dgm:pt>
    <dgm:pt modelId="{4953DC04-E5DB-4883-9067-5C0CFFB4AB59}" type="pres">
      <dgm:prSet presAssocID="{BDEBF8FA-EE9E-4AB1-BF06-B1C2A3126A46}" presName="vert1" presStyleCnt="0"/>
      <dgm:spPr/>
    </dgm:pt>
    <dgm:pt modelId="{77C3BBD5-55FF-4775-9D88-CD568A2BEC17}" type="pres">
      <dgm:prSet presAssocID="{FB4A1299-B6A4-4E40-90BF-DC38831A26E6}" presName="thickLine" presStyleLbl="alignNode1" presStyleIdx="4" presStyleCnt="5"/>
      <dgm:spPr/>
    </dgm:pt>
    <dgm:pt modelId="{FBB5A72D-76E6-48A9-966C-1D24450DCC04}" type="pres">
      <dgm:prSet presAssocID="{FB4A1299-B6A4-4E40-90BF-DC38831A26E6}" presName="horz1" presStyleCnt="0"/>
      <dgm:spPr/>
    </dgm:pt>
    <dgm:pt modelId="{808A02B4-A06E-478F-B2F9-2AD8625F28DB}" type="pres">
      <dgm:prSet presAssocID="{FB4A1299-B6A4-4E40-90BF-DC38831A26E6}" presName="tx1" presStyleLbl="revTx" presStyleIdx="4" presStyleCnt="5"/>
      <dgm:spPr/>
    </dgm:pt>
    <dgm:pt modelId="{B0194A3C-CEAE-4705-B9E3-84A2E794BB0B}" type="pres">
      <dgm:prSet presAssocID="{FB4A1299-B6A4-4E40-90BF-DC38831A26E6}" presName="vert1" presStyleCnt="0"/>
      <dgm:spPr/>
    </dgm:pt>
  </dgm:ptLst>
  <dgm:cxnLst>
    <dgm:cxn modelId="{0BB7CF15-2A41-4477-84CE-4C655FA8DE9F}" type="presOf" srcId="{22F70E6A-6721-4A7C-833D-0D0DDC3CEFF5}" destId="{6696AE8D-77CE-47E2-AAB2-1ADB45DC3A2E}" srcOrd="0" destOrd="0" presId="urn:microsoft.com/office/officeart/2008/layout/LinedList"/>
    <dgm:cxn modelId="{543FA631-6D5C-401D-B3EA-072A60EC826D}" srcId="{64038D83-D00C-4D0B-A2B6-1D918CCF24FB}" destId="{BDEBF8FA-EE9E-4AB1-BF06-B1C2A3126A46}" srcOrd="3" destOrd="0" parTransId="{752FB2E6-3D06-4B66-8E33-AB386D4E0283}" sibTransId="{70ECCC3E-62BF-48CF-BFE1-5BA1F9CD0C0F}"/>
    <dgm:cxn modelId="{7C326482-8956-457C-AC14-23106E600FDC}" type="presOf" srcId="{038DB68B-EE1D-4D9A-B2B8-2EC03355625A}" destId="{43A2107C-A595-47D7-97BF-23F7DA5D53A6}" srcOrd="0" destOrd="0" presId="urn:microsoft.com/office/officeart/2008/layout/LinedList"/>
    <dgm:cxn modelId="{4C607388-49EA-458A-8E8C-A3FE02B5CBDC}" srcId="{64038D83-D00C-4D0B-A2B6-1D918CCF24FB}" destId="{FB4A1299-B6A4-4E40-90BF-DC38831A26E6}" srcOrd="4" destOrd="0" parTransId="{1E8AF304-B84F-45F1-A0D9-2D725612F7DF}" sibTransId="{D2B2D7AF-CBAC-4CB3-B8DF-9624E37D0438}"/>
    <dgm:cxn modelId="{A84D8C93-B1C2-41E3-93F1-A45B46832B49}" type="presOf" srcId="{D62D7CCC-8362-4EE7-A15F-1C843EF5457C}" destId="{067E2A9F-1C2E-4365-A0D3-AC740DB036CF}" srcOrd="0" destOrd="0" presId="urn:microsoft.com/office/officeart/2008/layout/LinedList"/>
    <dgm:cxn modelId="{5E6099AF-C563-4B23-A5FE-155FDAAB58E0}" type="presOf" srcId="{FB4A1299-B6A4-4E40-90BF-DC38831A26E6}" destId="{808A02B4-A06E-478F-B2F9-2AD8625F28DB}" srcOrd="0" destOrd="0" presId="urn:microsoft.com/office/officeart/2008/layout/LinedList"/>
    <dgm:cxn modelId="{B1087DBA-4E3D-43CD-93CD-AC65A2826348}" type="presOf" srcId="{BDEBF8FA-EE9E-4AB1-BF06-B1C2A3126A46}" destId="{8825C1C8-FE21-4787-827F-DB122848CB5F}" srcOrd="0" destOrd="0" presId="urn:microsoft.com/office/officeart/2008/layout/LinedList"/>
    <dgm:cxn modelId="{819765C3-3668-42A9-A3C2-5A54EC4807B4}" srcId="{64038D83-D00C-4D0B-A2B6-1D918CCF24FB}" destId="{038DB68B-EE1D-4D9A-B2B8-2EC03355625A}" srcOrd="1" destOrd="0" parTransId="{8952FBA4-E4F6-4CFF-BE5E-7D46AB57B357}" sibTransId="{B8015C3C-EC33-48A9-8323-4C3D0B7C7A7C}"/>
    <dgm:cxn modelId="{02F88BDC-17E1-4A45-9929-90C7BD08E710}" type="presOf" srcId="{64038D83-D00C-4D0B-A2B6-1D918CCF24FB}" destId="{10888D84-15DC-4A1D-B6F6-279100D4FF8B}" srcOrd="0" destOrd="0" presId="urn:microsoft.com/office/officeart/2008/layout/LinedList"/>
    <dgm:cxn modelId="{74D31CDF-52DC-4950-AB8D-CE5F0B1929E9}" srcId="{64038D83-D00C-4D0B-A2B6-1D918CCF24FB}" destId="{22F70E6A-6721-4A7C-833D-0D0DDC3CEFF5}" srcOrd="0" destOrd="0" parTransId="{55E48BD9-CB50-4CC7-8AF6-D96EDB531FBD}" sibTransId="{37F847ED-7142-423A-A0B3-B2A6DE07B587}"/>
    <dgm:cxn modelId="{774795E7-98FF-4EC9-873E-5A1B50B35B6D}" srcId="{64038D83-D00C-4D0B-A2B6-1D918CCF24FB}" destId="{D62D7CCC-8362-4EE7-A15F-1C843EF5457C}" srcOrd="2" destOrd="0" parTransId="{9641B77F-106B-45AE-89F6-8C23073AAC41}" sibTransId="{A4FAE615-87E1-4BCC-8271-249027B46347}"/>
    <dgm:cxn modelId="{C455C9E2-F152-4604-8813-B1BA279C0D4A}" type="presParOf" srcId="{10888D84-15DC-4A1D-B6F6-279100D4FF8B}" destId="{12C715E9-71B9-4BDF-91EC-469C0FBEF1E4}" srcOrd="0" destOrd="0" presId="urn:microsoft.com/office/officeart/2008/layout/LinedList"/>
    <dgm:cxn modelId="{EE09ADF5-519F-4A51-BA32-1FA18B5A0A7F}" type="presParOf" srcId="{10888D84-15DC-4A1D-B6F6-279100D4FF8B}" destId="{0C1E0B44-0F6B-45E4-9095-7A27AB5CCADE}" srcOrd="1" destOrd="0" presId="urn:microsoft.com/office/officeart/2008/layout/LinedList"/>
    <dgm:cxn modelId="{2019264A-EFF9-4BDC-B99E-A6552A0EB725}" type="presParOf" srcId="{0C1E0B44-0F6B-45E4-9095-7A27AB5CCADE}" destId="{6696AE8D-77CE-47E2-AAB2-1ADB45DC3A2E}" srcOrd="0" destOrd="0" presId="urn:microsoft.com/office/officeart/2008/layout/LinedList"/>
    <dgm:cxn modelId="{5195E278-517D-4550-B640-FF1B869F6B88}" type="presParOf" srcId="{0C1E0B44-0F6B-45E4-9095-7A27AB5CCADE}" destId="{74328558-DEE4-4B10-A84E-D7F2A1FDDD65}" srcOrd="1" destOrd="0" presId="urn:microsoft.com/office/officeart/2008/layout/LinedList"/>
    <dgm:cxn modelId="{D56D7FF3-A7D4-407D-A094-96ACDD42EC42}" type="presParOf" srcId="{10888D84-15DC-4A1D-B6F6-279100D4FF8B}" destId="{4BF67055-F5D1-4CEB-BE78-97176A95DD92}" srcOrd="2" destOrd="0" presId="urn:microsoft.com/office/officeart/2008/layout/LinedList"/>
    <dgm:cxn modelId="{35AF0A14-7EFE-4950-9B11-872CE6196CB7}" type="presParOf" srcId="{10888D84-15DC-4A1D-B6F6-279100D4FF8B}" destId="{B8CAED99-493B-4DD4-BAB1-8D5F252A1794}" srcOrd="3" destOrd="0" presId="urn:microsoft.com/office/officeart/2008/layout/LinedList"/>
    <dgm:cxn modelId="{89512CF3-C964-4634-819A-ED23F0DBF32A}" type="presParOf" srcId="{B8CAED99-493B-4DD4-BAB1-8D5F252A1794}" destId="{43A2107C-A595-47D7-97BF-23F7DA5D53A6}" srcOrd="0" destOrd="0" presId="urn:microsoft.com/office/officeart/2008/layout/LinedList"/>
    <dgm:cxn modelId="{9E326189-72A7-4C5B-AF35-9FC2B6387884}" type="presParOf" srcId="{B8CAED99-493B-4DD4-BAB1-8D5F252A1794}" destId="{5353A0D7-FEA5-455B-88D8-621898E0824E}" srcOrd="1" destOrd="0" presId="urn:microsoft.com/office/officeart/2008/layout/LinedList"/>
    <dgm:cxn modelId="{60BB6544-86E3-420A-8FE9-052F5845566A}" type="presParOf" srcId="{10888D84-15DC-4A1D-B6F6-279100D4FF8B}" destId="{E19429E1-40BD-423A-BB3F-D3C83BD66013}" srcOrd="4" destOrd="0" presId="urn:microsoft.com/office/officeart/2008/layout/LinedList"/>
    <dgm:cxn modelId="{BDF04340-3A25-4FA0-A243-430BD6FA2ECF}" type="presParOf" srcId="{10888D84-15DC-4A1D-B6F6-279100D4FF8B}" destId="{FEECB810-8731-4DC8-A1D8-331A44A714C8}" srcOrd="5" destOrd="0" presId="urn:microsoft.com/office/officeart/2008/layout/LinedList"/>
    <dgm:cxn modelId="{214C0908-95C0-4DC9-B8E0-B23E73C9100A}" type="presParOf" srcId="{FEECB810-8731-4DC8-A1D8-331A44A714C8}" destId="{067E2A9F-1C2E-4365-A0D3-AC740DB036CF}" srcOrd="0" destOrd="0" presId="urn:microsoft.com/office/officeart/2008/layout/LinedList"/>
    <dgm:cxn modelId="{AAA3FC1C-1A0A-4381-8EDD-E5553964B71D}" type="presParOf" srcId="{FEECB810-8731-4DC8-A1D8-331A44A714C8}" destId="{4F8A6042-5548-4ED0-A5B0-35EB79272B82}" srcOrd="1" destOrd="0" presId="urn:microsoft.com/office/officeart/2008/layout/LinedList"/>
    <dgm:cxn modelId="{6CB89717-40BE-44B6-BBE7-1319725F6219}" type="presParOf" srcId="{10888D84-15DC-4A1D-B6F6-279100D4FF8B}" destId="{DCD83B9A-76AE-4DE8-BBBD-1C1DCB3E46F5}" srcOrd="6" destOrd="0" presId="urn:microsoft.com/office/officeart/2008/layout/LinedList"/>
    <dgm:cxn modelId="{0CA66A93-88DA-47BD-9C1D-E028A26ED867}" type="presParOf" srcId="{10888D84-15DC-4A1D-B6F6-279100D4FF8B}" destId="{B7BAAF1E-E17A-4987-A29E-E0D79B883CCE}" srcOrd="7" destOrd="0" presId="urn:microsoft.com/office/officeart/2008/layout/LinedList"/>
    <dgm:cxn modelId="{022E11B9-C10A-4E6C-90A5-8D4DCF8EAC00}" type="presParOf" srcId="{B7BAAF1E-E17A-4987-A29E-E0D79B883CCE}" destId="{8825C1C8-FE21-4787-827F-DB122848CB5F}" srcOrd="0" destOrd="0" presId="urn:microsoft.com/office/officeart/2008/layout/LinedList"/>
    <dgm:cxn modelId="{8D02FADF-A776-44E7-BF11-A7B80D6226D0}" type="presParOf" srcId="{B7BAAF1E-E17A-4987-A29E-E0D79B883CCE}" destId="{4953DC04-E5DB-4883-9067-5C0CFFB4AB59}" srcOrd="1" destOrd="0" presId="urn:microsoft.com/office/officeart/2008/layout/LinedList"/>
    <dgm:cxn modelId="{6F8B29C9-6E09-422C-B1BB-B261C850AB6A}" type="presParOf" srcId="{10888D84-15DC-4A1D-B6F6-279100D4FF8B}" destId="{77C3BBD5-55FF-4775-9D88-CD568A2BEC17}" srcOrd="8" destOrd="0" presId="urn:microsoft.com/office/officeart/2008/layout/LinedList"/>
    <dgm:cxn modelId="{A5A25EC2-F376-41AD-A417-A579BA188228}" type="presParOf" srcId="{10888D84-15DC-4A1D-B6F6-279100D4FF8B}" destId="{FBB5A72D-76E6-48A9-966C-1D24450DCC04}" srcOrd="9" destOrd="0" presId="urn:microsoft.com/office/officeart/2008/layout/LinedList"/>
    <dgm:cxn modelId="{80C128F7-52AA-4B85-AE8D-A14E08023D15}" type="presParOf" srcId="{FBB5A72D-76E6-48A9-966C-1D24450DCC04}" destId="{808A02B4-A06E-478F-B2F9-2AD8625F28DB}" srcOrd="0" destOrd="0" presId="urn:microsoft.com/office/officeart/2008/layout/LinedList"/>
    <dgm:cxn modelId="{DB3F29D0-D926-4242-BC14-413B3E1371A3}" type="presParOf" srcId="{FBB5A72D-76E6-48A9-966C-1D24450DCC04}" destId="{B0194A3C-CEAE-4705-B9E3-84A2E794BB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5C7248-4035-4B32-8AC1-E031B493B86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4287CE-813A-4916-9D96-9BC7644BC231}">
      <dgm:prSet custT="1"/>
      <dgm:spPr/>
      <dgm:t>
        <a:bodyPr/>
        <a:lstStyle/>
        <a:p>
          <a:r>
            <a:rPr lang="en-US" sz="1800" dirty="0" err="1"/>
            <a:t>Beregn</a:t>
          </a:r>
          <a:r>
            <a:rPr lang="da-DK" sz="1800" dirty="0"/>
            <a:t>/estimer</a:t>
          </a:r>
          <a:r>
            <a:rPr lang="en-US" sz="1800" dirty="0"/>
            <a:t> </a:t>
          </a:r>
          <a:r>
            <a:rPr lang="en-US" sz="1800" dirty="0" err="1"/>
            <a:t>økonomisk</a:t>
          </a:r>
          <a:r>
            <a:rPr lang="en-US" sz="1800" dirty="0"/>
            <a:t> </a:t>
          </a:r>
          <a:r>
            <a:rPr lang="en-US" sz="1800" dirty="0" err="1"/>
            <a:t>påvirkning</a:t>
          </a:r>
          <a:r>
            <a:rPr lang="en-US" sz="1800" dirty="0"/>
            <a:t> </a:t>
          </a:r>
          <a:r>
            <a:rPr lang="en-US" sz="1800" dirty="0" err="1"/>
            <a:t>ved</a:t>
          </a:r>
          <a:r>
            <a:rPr lang="en-US" sz="1800" dirty="0"/>
            <a:t> </a:t>
          </a:r>
          <a:r>
            <a:rPr lang="en-US" sz="1800" dirty="0" err="1"/>
            <a:t>hændelse</a:t>
          </a:r>
          <a:endParaRPr lang="en-US" sz="1800" dirty="0"/>
        </a:p>
      </dgm:t>
    </dgm:pt>
    <dgm:pt modelId="{C7CF1DBD-8A96-4754-B9E8-331A1DEA09E5}" type="parTrans" cxnId="{E879DB1D-DA8C-4AE6-8265-F0AA1D0D6803}">
      <dgm:prSet/>
      <dgm:spPr/>
      <dgm:t>
        <a:bodyPr/>
        <a:lstStyle/>
        <a:p>
          <a:endParaRPr lang="en-US" sz="1800"/>
        </a:p>
      </dgm:t>
    </dgm:pt>
    <dgm:pt modelId="{41FCE9DC-8C34-478C-8760-676B2E42B345}" type="sibTrans" cxnId="{E879DB1D-DA8C-4AE6-8265-F0AA1D0D6803}">
      <dgm:prSet/>
      <dgm:spPr/>
      <dgm:t>
        <a:bodyPr/>
        <a:lstStyle/>
        <a:p>
          <a:endParaRPr lang="en-US" sz="1800"/>
        </a:p>
      </dgm:t>
    </dgm:pt>
    <dgm:pt modelId="{5CEB61ED-7257-4C8C-9F3D-CB3E09D44099}">
      <dgm:prSet custT="1"/>
      <dgm:spPr/>
      <dgm:t>
        <a:bodyPr/>
        <a:lstStyle/>
        <a:p>
          <a:r>
            <a:rPr lang="en-US" sz="1800" dirty="0" err="1"/>
            <a:t>Overvej</a:t>
          </a:r>
          <a:r>
            <a:rPr lang="en-US" sz="1800" dirty="0"/>
            <a:t> </a:t>
          </a:r>
          <a:r>
            <a:rPr lang="en-US" sz="1800" dirty="0" err="1"/>
            <a:t>både</a:t>
          </a:r>
          <a:r>
            <a:rPr lang="en-US" sz="1800" dirty="0"/>
            <a:t> </a:t>
          </a:r>
          <a:r>
            <a:rPr lang="en-US" sz="1800" dirty="0" err="1"/>
            <a:t>direkte</a:t>
          </a:r>
          <a:r>
            <a:rPr lang="en-US" sz="1800" dirty="0"/>
            <a:t> </a:t>
          </a:r>
          <a:r>
            <a:rPr lang="en-US" sz="1800" dirty="0" err="1"/>
            <a:t>og</a:t>
          </a:r>
          <a:r>
            <a:rPr lang="en-US" sz="1800" dirty="0"/>
            <a:t> </a:t>
          </a:r>
          <a:r>
            <a:rPr lang="en-US" sz="1800" dirty="0" err="1"/>
            <a:t>indirekte</a:t>
          </a:r>
          <a:r>
            <a:rPr lang="en-US" sz="1800" dirty="0"/>
            <a:t> </a:t>
          </a:r>
          <a:r>
            <a:rPr lang="en-US" sz="1800" dirty="0" err="1"/>
            <a:t>omkostninger</a:t>
          </a:r>
          <a:r>
            <a:rPr lang="en-US" sz="1800" dirty="0"/>
            <a:t> (</a:t>
          </a:r>
          <a:r>
            <a:rPr lang="en-US" sz="1800" dirty="0" err="1"/>
            <a:t>bøder</a:t>
          </a:r>
          <a:r>
            <a:rPr lang="en-US" sz="1800" dirty="0"/>
            <a:t>,</a:t>
          </a:r>
          <a:r>
            <a:rPr lang="da-DK" sz="1800" dirty="0"/>
            <a:t> reetablering</a:t>
          </a:r>
          <a:r>
            <a:rPr lang="en-US" sz="1800" dirty="0"/>
            <a:t>,</a:t>
          </a:r>
          <a:r>
            <a:rPr lang="da-DK" sz="1800" dirty="0"/>
            <a:t> mistede </a:t>
          </a:r>
          <a:r>
            <a:rPr lang="en-US" sz="1800" dirty="0" err="1"/>
            <a:t>kunder</a:t>
          </a:r>
          <a:r>
            <a:rPr lang="da-DK" sz="1800" dirty="0"/>
            <a:t> etc.</a:t>
          </a:r>
          <a:r>
            <a:rPr lang="en-US" sz="1800" dirty="0"/>
            <a:t>)</a:t>
          </a:r>
        </a:p>
      </dgm:t>
    </dgm:pt>
    <dgm:pt modelId="{8766B916-302E-42F3-884D-DE019E3D42C0}" type="parTrans" cxnId="{DCE78642-E243-4EA5-A3EC-137E7F4F2B04}">
      <dgm:prSet/>
      <dgm:spPr/>
      <dgm:t>
        <a:bodyPr/>
        <a:lstStyle/>
        <a:p>
          <a:endParaRPr lang="en-US" sz="1800"/>
        </a:p>
      </dgm:t>
    </dgm:pt>
    <dgm:pt modelId="{CD51719B-673C-4852-9620-54F16EF2B7DA}" type="sibTrans" cxnId="{DCE78642-E243-4EA5-A3EC-137E7F4F2B04}">
      <dgm:prSet/>
      <dgm:spPr/>
      <dgm:t>
        <a:bodyPr/>
        <a:lstStyle/>
        <a:p>
          <a:endParaRPr lang="en-US" sz="1800"/>
        </a:p>
      </dgm:t>
    </dgm:pt>
    <dgm:pt modelId="{747ACE39-412A-4C7A-854D-B2173372B70D}">
      <dgm:prSet custT="1"/>
      <dgm:spPr/>
      <dgm:t>
        <a:bodyPr/>
        <a:lstStyle/>
        <a:p>
          <a:r>
            <a:rPr lang="en-US" sz="1800" dirty="0"/>
            <a:t>Worst-case, most-likely </a:t>
          </a:r>
          <a:r>
            <a:rPr lang="en-US" sz="1800" dirty="0" err="1"/>
            <a:t>og</a:t>
          </a:r>
          <a:r>
            <a:rPr lang="en-US" sz="1800" dirty="0"/>
            <a:t> best-case </a:t>
          </a:r>
          <a:r>
            <a:rPr lang="en-US" sz="1800" dirty="0" err="1"/>
            <a:t>scenarier</a:t>
          </a:r>
          <a:r>
            <a:rPr lang="da-DK" sz="1800" dirty="0"/>
            <a:t> (spænd for konsekvensscenarier)</a:t>
          </a:r>
          <a:endParaRPr lang="en-US" sz="1800" dirty="0"/>
        </a:p>
      </dgm:t>
    </dgm:pt>
    <dgm:pt modelId="{55D63D7D-2183-4CAD-89F5-4197D8F9CDBB}" type="parTrans" cxnId="{2CEDF39D-3111-41DC-9029-D3C30D527C8F}">
      <dgm:prSet/>
      <dgm:spPr/>
      <dgm:t>
        <a:bodyPr/>
        <a:lstStyle/>
        <a:p>
          <a:endParaRPr lang="en-US" sz="1800"/>
        </a:p>
      </dgm:t>
    </dgm:pt>
    <dgm:pt modelId="{E086D6BA-2959-4C6A-AB4D-363D815F21D2}" type="sibTrans" cxnId="{2CEDF39D-3111-41DC-9029-D3C30D527C8F}">
      <dgm:prSet/>
      <dgm:spPr/>
      <dgm:t>
        <a:bodyPr/>
        <a:lstStyle/>
        <a:p>
          <a:endParaRPr lang="en-US" sz="1800"/>
        </a:p>
      </dgm:t>
    </dgm:pt>
    <dgm:pt modelId="{31489393-6BFB-4289-AE9B-66C0E1EFD1A7}">
      <dgm:prSet custT="1"/>
      <dgm:spPr/>
      <dgm:t>
        <a:bodyPr/>
        <a:lstStyle/>
        <a:p>
          <a:endParaRPr lang="en-US" sz="1800" dirty="0"/>
        </a:p>
        <a:p>
          <a:r>
            <a:rPr lang="en-US" sz="1800" dirty="0"/>
            <a:t>Brug gerne </a:t>
          </a:r>
          <a:r>
            <a:rPr lang="en-US" sz="1800" dirty="0" err="1"/>
            <a:t>en</a:t>
          </a:r>
          <a:r>
            <a:rPr lang="en-US" sz="1800" dirty="0"/>
            <a:t> </a:t>
          </a:r>
          <a:r>
            <a:rPr lang="en-US" sz="1800" dirty="0" err="1"/>
            <a:t>tabel</a:t>
          </a:r>
          <a:r>
            <a:rPr lang="en-US" sz="1800" dirty="0"/>
            <a:t> </a:t>
          </a:r>
          <a:r>
            <a:rPr lang="en-US" sz="1800" dirty="0" err="1"/>
            <a:t>eller</a:t>
          </a:r>
          <a:r>
            <a:rPr lang="en-US" sz="1800" dirty="0"/>
            <a:t> </a:t>
          </a:r>
          <a:r>
            <a:rPr lang="en-US" sz="1800" dirty="0" err="1"/>
            <a:t>graf</a:t>
          </a:r>
          <a:r>
            <a:rPr lang="da-DK" sz="1800" dirty="0"/>
            <a:t>.</a:t>
          </a:r>
          <a:endParaRPr lang="en-US" sz="1800" dirty="0"/>
        </a:p>
      </dgm:t>
    </dgm:pt>
    <dgm:pt modelId="{423B4532-D3AF-4CF8-ADE3-209D38C6806B}" type="parTrans" cxnId="{8506B308-7338-443C-BA23-3A8D1028B0FF}">
      <dgm:prSet/>
      <dgm:spPr/>
      <dgm:t>
        <a:bodyPr/>
        <a:lstStyle/>
        <a:p>
          <a:endParaRPr lang="en-US" sz="1800"/>
        </a:p>
      </dgm:t>
    </dgm:pt>
    <dgm:pt modelId="{39F53A72-47D9-4D55-A894-A5C032D2D47D}" type="sibTrans" cxnId="{8506B308-7338-443C-BA23-3A8D1028B0FF}">
      <dgm:prSet/>
      <dgm:spPr/>
      <dgm:t>
        <a:bodyPr/>
        <a:lstStyle/>
        <a:p>
          <a:endParaRPr lang="en-US" sz="1800"/>
        </a:p>
      </dgm:t>
    </dgm:pt>
    <dgm:pt modelId="{5FDE0B59-0C7D-47F1-84D4-830812A50564}" type="pres">
      <dgm:prSet presAssocID="{DB5C7248-4035-4B32-8AC1-E031B493B868}" presName="vert0" presStyleCnt="0">
        <dgm:presLayoutVars>
          <dgm:dir/>
          <dgm:animOne val="branch"/>
          <dgm:animLvl val="lvl"/>
        </dgm:presLayoutVars>
      </dgm:prSet>
      <dgm:spPr/>
    </dgm:pt>
    <dgm:pt modelId="{4087026F-BD77-45F2-BBC3-71835B16E25A}" type="pres">
      <dgm:prSet presAssocID="{A24287CE-813A-4916-9D96-9BC7644BC231}" presName="thickLine" presStyleLbl="alignNode1" presStyleIdx="0" presStyleCnt="4"/>
      <dgm:spPr/>
    </dgm:pt>
    <dgm:pt modelId="{F0D134B7-9A7A-4229-9AD6-BE4F29B82751}" type="pres">
      <dgm:prSet presAssocID="{A24287CE-813A-4916-9D96-9BC7644BC231}" presName="horz1" presStyleCnt="0"/>
      <dgm:spPr/>
    </dgm:pt>
    <dgm:pt modelId="{2DE1FDF5-46F4-42C3-812D-7068108933E7}" type="pres">
      <dgm:prSet presAssocID="{A24287CE-813A-4916-9D96-9BC7644BC231}" presName="tx1" presStyleLbl="revTx" presStyleIdx="0" presStyleCnt="4"/>
      <dgm:spPr/>
    </dgm:pt>
    <dgm:pt modelId="{99D610E4-357B-4974-A84A-84DF5A6A722F}" type="pres">
      <dgm:prSet presAssocID="{A24287CE-813A-4916-9D96-9BC7644BC231}" presName="vert1" presStyleCnt="0"/>
      <dgm:spPr/>
    </dgm:pt>
    <dgm:pt modelId="{463EF780-3E74-47FD-8F12-E089D7606ABC}" type="pres">
      <dgm:prSet presAssocID="{5CEB61ED-7257-4C8C-9F3D-CB3E09D44099}" presName="thickLine" presStyleLbl="alignNode1" presStyleIdx="1" presStyleCnt="4" custLinFactNeighborY="-19398"/>
      <dgm:spPr/>
    </dgm:pt>
    <dgm:pt modelId="{447243AF-0A43-4486-A710-18EBE4352B3E}" type="pres">
      <dgm:prSet presAssocID="{5CEB61ED-7257-4C8C-9F3D-CB3E09D44099}" presName="horz1" presStyleCnt="0"/>
      <dgm:spPr/>
    </dgm:pt>
    <dgm:pt modelId="{0F851E6B-1AD2-487F-90DA-C1C0F1395C8A}" type="pres">
      <dgm:prSet presAssocID="{5CEB61ED-7257-4C8C-9F3D-CB3E09D44099}" presName="tx1" presStyleLbl="revTx" presStyleIdx="1" presStyleCnt="4" custLinFactNeighborY="-21064"/>
      <dgm:spPr/>
    </dgm:pt>
    <dgm:pt modelId="{F4D38DE0-ACE7-45C7-91C3-269E9F119178}" type="pres">
      <dgm:prSet presAssocID="{5CEB61ED-7257-4C8C-9F3D-CB3E09D44099}" presName="vert1" presStyleCnt="0"/>
      <dgm:spPr/>
    </dgm:pt>
    <dgm:pt modelId="{27C56D33-77A6-4B3A-B0E3-C0C3137E3522}" type="pres">
      <dgm:prSet presAssocID="{747ACE39-412A-4C7A-854D-B2173372B70D}" presName="thickLine" presStyleLbl="alignNode1" presStyleIdx="2" presStyleCnt="4"/>
      <dgm:spPr/>
    </dgm:pt>
    <dgm:pt modelId="{8C4136DB-4973-4ED1-AC4F-A9766B1A05DE}" type="pres">
      <dgm:prSet presAssocID="{747ACE39-412A-4C7A-854D-B2173372B70D}" presName="horz1" presStyleCnt="0"/>
      <dgm:spPr/>
    </dgm:pt>
    <dgm:pt modelId="{82F69DCA-6C35-4526-BB42-D2368C3C6A70}" type="pres">
      <dgm:prSet presAssocID="{747ACE39-412A-4C7A-854D-B2173372B70D}" presName="tx1" presStyleLbl="revTx" presStyleIdx="2" presStyleCnt="4"/>
      <dgm:spPr/>
    </dgm:pt>
    <dgm:pt modelId="{19952372-5321-4936-A200-8425D42AED83}" type="pres">
      <dgm:prSet presAssocID="{747ACE39-412A-4C7A-854D-B2173372B70D}" presName="vert1" presStyleCnt="0"/>
      <dgm:spPr/>
    </dgm:pt>
    <dgm:pt modelId="{6F5C0B92-F8CF-42E2-88B1-D11AD974E1B6}" type="pres">
      <dgm:prSet presAssocID="{31489393-6BFB-4289-AE9B-66C0E1EFD1A7}" presName="thickLine" presStyleLbl="alignNode1" presStyleIdx="3" presStyleCnt="4" custLinFactNeighborY="17906"/>
      <dgm:spPr/>
    </dgm:pt>
    <dgm:pt modelId="{E0A04A6F-B981-4CA2-BE34-D6CCDB6D2581}" type="pres">
      <dgm:prSet presAssocID="{31489393-6BFB-4289-AE9B-66C0E1EFD1A7}" presName="horz1" presStyleCnt="0"/>
      <dgm:spPr/>
    </dgm:pt>
    <dgm:pt modelId="{CDAFEC46-0525-4D18-81C4-0C9D5080211C}" type="pres">
      <dgm:prSet presAssocID="{31489393-6BFB-4289-AE9B-66C0E1EFD1A7}" presName="tx1" presStyleLbl="revTx" presStyleIdx="3" presStyleCnt="4"/>
      <dgm:spPr/>
    </dgm:pt>
    <dgm:pt modelId="{2BF8F748-0A04-4925-951B-426BA3BCFDB1}" type="pres">
      <dgm:prSet presAssocID="{31489393-6BFB-4289-AE9B-66C0E1EFD1A7}" presName="vert1" presStyleCnt="0"/>
      <dgm:spPr/>
    </dgm:pt>
  </dgm:ptLst>
  <dgm:cxnLst>
    <dgm:cxn modelId="{8506B308-7338-443C-BA23-3A8D1028B0FF}" srcId="{DB5C7248-4035-4B32-8AC1-E031B493B868}" destId="{31489393-6BFB-4289-AE9B-66C0E1EFD1A7}" srcOrd="3" destOrd="0" parTransId="{423B4532-D3AF-4CF8-ADE3-209D38C6806B}" sibTransId="{39F53A72-47D9-4D55-A894-A5C032D2D47D}"/>
    <dgm:cxn modelId="{F7082C12-7C7A-4C81-822B-DDD254DC6B20}" type="presOf" srcId="{A24287CE-813A-4916-9D96-9BC7644BC231}" destId="{2DE1FDF5-46F4-42C3-812D-7068108933E7}" srcOrd="0" destOrd="0" presId="urn:microsoft.com/office/officeart/2008/layout/LinedList"/>
    <dgm:cxn modelId="{E879DB1D-DA8C-4AE6-8265-F0AA1D0D6803}" srcId="{DB5C7248-4035-4B32-8AC1-E031B493B868}" destId="{A24287CE-813A-4916-9D96-9BC7644BC231}" srcOrd="0" destOrd="0" parTransId="{C7CF1DBD-8A96-4754-B9E8-331A1DEA09E5}" sibTransId="{41FCE9DC-8C34-478C-8760-676B2E42B345}"/>
    <dgm:cxn modelId="{1F69251E-5ED3-4DF2-8442-63A9A20C9240}" type="presOf" srcId="{747ACE39-412A-4C7A-854D-B2173372B70D}" destId="{82F69DCA-6C35-4526-BB42-D2368C3C6A70}" srcOrd="0" destOrd="0" presId="urn:microsoft.com/office/officeart/2008/layout/LinedList"/>
    <dgm:cxn modelId="{DCE78642-E243-4EA5-A3EC-137E7F4F2B04}" srcId="{DB5C7248-4035-4B32-8AC1-E031B493B868}" destId="{5CEB61ED-7257-4C8C-9F3D-CB3E09D44099}" srcOrd="1" destOrd="0" parTransId="{8766B916-302E-42F3-884D-DE019E3D42C0}" sibTransId="{CD51719B-673C-4852-9620-54F16EF2B7DA}"/>
    <dgm:cxn modelId="{4E9FDE6A-6CBE-43C9-BE6E-E925EB081EBE}" type="presOf" srcId="{5CEB61ED-7257-4C8C-9F3D-CB3E09D44099}" destId="{0F851E6B-1AD2-487F-90DA-C1C0F1395C8A}" srcOrd="0" destOrd="0" presId="urn:microsoft.com/office/officeart/2008/layout/LinedList"/>
    <dgm:cxn modelId="{2CEDF39D-3111-41DC-9029-D3C30D527C8F}" srcId="{DB5C7248-4035-4B32-8AC1-E031B493B868}" destId="{747ACE39-412A-4C7A-854D-B2173372B70D}" srcOrd="2" destOrd="0" parTransId="{55D63D7D-2183-4CAD-89F5-4197D8F9CDBB}" sibTransId="{E086D6BA-2959-4C6A-AB4D-363D815F21D2}"/>
    <dgm:cxn modelId="{34D742BF-DCEB-4481-A7B0-F5F6E04B95BA}" type="presOf" srcId="{31489393-6BFB-4289-AE9B-66C0E1EFD1A7}" destId="{CDAFEC46-0525-4D18-81C4-0C9D5080211C}" srcOrd="0" destOrd="0" presId="urn:microsoft.com/office/officeart/2008/layout/LinedList"/>
    <dgm:cxn modelId="{77D068F1-0A3F-45AC-AD6E-4093F52B1405}" type="presOf" srcId="{DB5C7248-4035-4B32-8AC1-E031B493B868}" destId="{5FDE0B59-0C7D-47F1-84D4-830812A50564}" srcOrd="0" destOrd="0" presId="urn:microsoft.com/office/officeart/2008/layout/LinedList"/>
    <dgm:cxn modelId="{81E37CFC-E607-46D4-B66F-5F81BC1B2A91}" type="presParOf" srcId="{5FDE0B59-0C7D-47F1-84D4-830812A50564}" destId="{4087026F-BD77-45F2-BBC3-71835B16E25A}" srcOrd="0" destOrd="0" presId="urn:microsoft.com/office/officeart/2008/layout/LinedList"/>
    <dgm:cxn modelId="{0CE0721D-34DA-446A-9283-39C1A999BCDE}" type="presParOf" srcId="{5FDE0B59-0C7D-47F1-84D4-830812A50564}" destId="{F0D134B7-9A7A-4229-9AD6-BE4F29B82751}" srcOrd="1" destOrd="0" presId="urn:microsoft.com/office/officeart/2008/layout/LinedList"/>
    <dgm:cxn modelId="{10251BE7-3D99-4C29-8FD7-B73DC5C41DDC}" type="presParOf" srcId="{F0D134B7-9A7A-4229-9AD6-BE4F29B82751}" destId="{2DE1FDF5-46F4-42C3-812D-7068108933E7}" srcOrd="0" destOrd="0" presId="urn:microsoft.com/office/officeart/2008/layout/LinedList"/>
    <dgm:cxn modelId="{91BA02A9-D389-4AAC-A8F8-BFE4BE571EE6}" type="presParOf" srcId="{F0D134B7-9A7A-4229-9AD6-BE4F29B82751}" destId="{99D610E4-357B-4974-A84A-84DF5A6A722F}" srcOrd="1" destOrd="0" presId="urn:microsoft.com/office/officeart/2008/layout/LinedList"/>
    <dgm:cxn modelId="{02B43A74-E7F8-4A4C-A829-8F205098D1DD}" type="presParOf" srcId="{5FDE0B59-0C7D-47F1-84D4-830812A50564}" destId="{463EF780-3E74-47FD-8F12-E089D7606ABC}" srcOrd="2" destOrd="0" presId="urn:microsoft.com/office/officeart/2008/layout/LinedList"/>
    <dgm:cxn modelId="{41CA8A49-CE19-4D5F-9E83-4BBB28DA0023}" type="presParOf" srcId="{5FDE0B59-0C7D-47F1-84D4-830812A50564}" destId="{447243AF-0A43-4486-A710-18EBE4352B3E}" srcOrd="3" destOrd="0" presId="urn:microsoft.com/office/officeart/2008/layout/LinedList"/>
    <dgm:cxn modelId="{E08129E7-85AF-477C-9C85-5A06B0D0BEBC}" type="presParOf" srcId="{447243AF-0A43-4486-A710-18EBE4352B3E}" destId="{0F851E6B-1AD2-487F-90DA-C1C0F1395C8A}" srcOrd="0" destOrd="0" presId="urn:microsoft.com/office/officeart/2008/layout/LinedList"/>
    <dgm:cxn modelId="{FFE5575C-A020-4721-917F-CA17F49383D4}" type="presParOf" srcId="{447243AF-0A43-4486-A710-18EBE4352B3E}" destId="{F4D38DE0-ACE7-45C7-91C3-269E9F119178}" srcOrd="1" destOrd="0" presId="urn:microsoft.com/office/officeart/2008/layout/LinedList"/>
    <dgm:cxn modelId="{08A5B7D3-F66B-4EF5-94D1-232F981F80E5}" type="presParOf" srcId="{5FDE0B59-0C7D-47F1-84D4-830812A50564}" destId="{27C56D33-77A6-4B3A-B0E3-C0C3137E3522}" srcOrd="4" destOrd="0" presId="urn:microsoft.com/office/officeart/2008/layout/LinedList"/>
    <dgm:cxn modelId="{E81C323B-D5D3-4214-94AD-DF980361E5EB}" type="presParOf" srcId="{5FDE0B59-0C7D-47F1-84D4-830812A50564}" destId="{8C4136DB-4973-4ED1-AC4F-A9766B1A05DE}" srcOrd="5" destOrd="0" presId="urn:microsoft.com/office/officeart/2008/layout/LinedList"/>
    <dgm:cxn modelId="{66A92E9C-F5C5-4C65-B6F8-3F0D56CB743F}" type="presParOf" srcId="{8C4136DB-4973-4ED1-AC4F-A9766B1A05DE}" destId="{82F69DCA-6C35-4526-BB42-D2368C3C6A70}" srcOrd="0" destOrd="0" presId="urn:microsoft.com/office/officeart/2008/layout/LinedList"/>
    <dgm:cxn modelId="{A7050771-5E64-49A8-A977-26A186DD2957}" type="presParOf" srcId="{8C4136DB-4973-4ED1-AC4F-A9766B1A05DE}" destId="{19952372-5321-4936-A200-8425D42AED83}" srcOrd="1" destOrd="0" presId="urn:microsoft.com/office/officeart/2008/layout/LinedList"/>
    <dgm:cxn modelId="{AC4F9FF3-8058-4478-9360-6FC9540385B2}" type="presParOf" srcId="{5FDE0B59-0C7D-47F1-84D4-830812A50564}" destId="{6F5C0B92-F8CF-42E2-88B1-D11AD974E1B6}" srcOrd="6" destOrd="0" presId="urn:microsoft.com/office/officeart/2008/layout/LinedList"/>
    <dgm:cxn modelId="{0465FD0B-B7CA-40A6-ABCA-13D88D0DEC9B}" type="presParOf" srcId="{5FDE0B59-0C7D-47F1-84D4-830812A50564}" destId="{E0A04A6F-B981-4CA2-BE34-D6CCDB6D2581}" srcOrd="7" destOrd="0" presId="urn:microsoft.com/office/officeart/2008/layout/LinedList"/>
    <dgm:cxn modelId="{2A14AE20-AF98-4703-8E4A-F3E54873EC7C}" type="presParOf" srcId="{E0A04A6F-B981-4CA2-BE34-D6CCDB6D2581}" destId="{CDAFEC46-0525-4D18-81C4-0C9D5080211C}" srcOrd="0" destOrd="0" presId="urn:microsoft.com/office/officeart/2008/layout/LinedList"/>
    <dgm:cxn modelId="{CB2A0531-F6C5-408E-8267-68396E2474A8}" type="presParOf" srcId="{E0A04A6F-B981-4CA2-BE34-D6CCDB6D2581}" destId="{2BF8F748-0A04-4925-951B-426BA3BCFD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BCCC2A-59B7-4DA9-90B7-0B0579033F9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DB16AA-427A-4BE5-A9B3-B320F82393E1}">
      <dgm:prSet custT="1"/>
      <dgm:spPr/>
      <dgm:t>
        <a:bodyPr/>
        <a:lstStyle/>
        <a:p>
          <a:r>
            <a:rPr lang="da-DK" sz="1800" dirty="0"/>
            <a:t>Eks. a</a:t>
          </a:r>
          <a:r>
            <a:rPr lang="en-US" sz="1800" dirty="0" err="1"/>
            <a:t>wareness-træning</a:t>
          </a:r>
          <a:r>
            <a:rPr lang="en-US" sz="1800" dirty="0"/>
            <a:t>, firewall-</a:t>
          </a:r>
          <a:r>
            <a:rPr lang="en-US" sz="1800" dirty="0" err="1"/>
            <a:t>opgraderinger</a:t>
          </a:r>
          <a:r>
            <a:rPr lang="en-US" sz="1800" dirty="0"/>
            <a:t>, </a:t>
          </a:r>
          <a:r>
            <a:rPr lang="en-US" sz="1800" dirty="0" err="1"/>
            <a:t>penetrationstest</a:t>
          </a:r>
          <a:r>
            <a:rPr lang="en-US" sz="1800" dirty="0"/>
            <a:t> </a:t>
          </a:r>
          <a:r>
            <a:rPr lang="en-US" sz="1800" dirty="0" err="1"/>
            <a:t>osv</a:t>
          </a:r>
          <a:r>
            <a:rPr lang="en-US" sz="1800" dirty="0"/>
            <a:t>.</a:t>
          </a:r>
        </a:p>
      </dgm:t>
    </dgm:pt>
    <dgm:pt modelId="{6DDFA6A9-B30B-429E-ACB9-6E835A3B8901}" type="parTrans" cxnId="{E10CDA15-C122-472E-8F4A-1AB421D576A5}">
      <dgm:prSet/>
      <dgm:spPr/>
      <dgm:t>
        <a:bodyPr/>
        <a:lstStyle/>
        <a:p>
          <a:endParaRPr lang="en-US" sz="1800"/>
        </a:p>
      </dgm:t>
    </dgm:pt>
    <dgm:pt modelId="{4FADEC03-BE89-4287-A205-DF6BBA9B8F9E}" type="sibTrans" cxnId="{E10CDA15-C122-472E-8F4A-1AB421D576A5}">
      <dgm:prSet/>
      <dgm:spPr/>
      <dgm:t>
        <a:bodyPr/>
        <a:lstStyle/>
        <a:p>
          <a:endParaRPr lang="en-US" sz="1800"/>
        </a:p>
      </dgm:t>
    </dgm:pt>
    <dgm:pt modelId="{01093F5F-33C6-4A47-AEEB-16AF3A161693}">
      <dgm:prSet custT="1"/>
      <dgm:spPr/>
      <dgm:t>
        <a:bodyPr/>
        <a:lstStyle/>
        <a:p>
          <a:r>
            <a:rPr lang="en-US" sz="1800" dirty="0" err="1"/>
            <a:t>Hvilke</a:t>
          </a:r>
          <a:r>
            <a:rPr lang="en-US" sz="1800" dirty="0"/>
            <a:t> </a:t>
          </a:r>
          <a:r>
            <a:rPr lang="en-US" sz="1800" dirty="0" err="1"/>
            <a:t>trusler</a:t>
          </a:r>
          <a:r>
            <a:rPr lang="en-US" sz="1800" dirty="0"/>
            <a:t> </a:t>
          </a:r>
          <a:r>
            <a:rPr lang="en-US" sz="1800" dirty="0" err="1"/>
            <a:t>adresseres</a:t>
          </a:r>
          <a:r>
            <a:rPr lang="en-US" sz="1800" dirty="0"/>
            <a:t> </a:t>
          </a:r>
          <a:r>
            <a:rPr lang="en-US" sz="1800" dirty="0" err="1"/>
            <a:t>af</a:t>
          </a:r>
          <a:r>
            <a:rPr lang="en-US" sz="1800" dirty="0"/>
            <a:t> </a:t>
          </a:r>
          <a:r>
            <a:rPr lang="en-US" sz="1800" dirty="0" err="1"/>
            <a:t>hver</a:t>
          </a:r>
          <a:r>
            <a:rPr lang="en-US" sz="1800" dirty="0"/>
            <a:t> </a:t>
          </a:r>
          <a:r>
            <a:rPr lang="en-US" sz="1800" dirty="0" err="1"/>
            <a:t>indstillet</a:t>
          </a:r>
          <a:r>
            <a:rPr lang="en-US" sz="1800" dirty="0"/>
            <a:t> </a:t>
          </a:r>
          <a:r>
            <a:rPr lang="en-US" sz="1800" dirty="0" err="1"/>
            <a:t>løsning</a:t>
          </a:r>
          <a:r>
            <a:rPr lang="en-US" sz="1800" dirty="0"/>
            <a:t>?</a:t>
          </a:r>
        </a:p>
      </dgm:t>
    </dgm:pt>
    <dgm:pt modelId="{671120D2-983D-48C0-908D-E55B9DE952CE}" type="parTrans" cxnId="{6DB7040C-CA71-4FE8-90B5-05E4E10F7419}">
      <dgm:prSet/>
      <dgm:spPr/>
      <dgm:t>
        <a:bodyPr/>
        <a:lstStyle/>
        <a:p>
          <a:endParaRPr lang="en-US" sz="1800"/>
        </a:p>
      </dgm:t>
    </dgm:pt>
    <dgm:pt modelId="{18377459-75F6-4541-9D13-81F4C8DAC372}" type="sibTrans" cxnId="{6DB7040C-CA71-4FE8-90B5-05E4E10F7419}">
      <dgm:prSet/>
      <dgm:spPr/>
      <dgm:t>
        <a:bodyPr/>
        <a:lstStyle/>
        <a:p>
          <a:endParaRPr lang="en-US" sz="1800"/>
        </a:p>
      </dgm:t>
    </dgm:pt>
    <dgm:pt modelId="{22F4E224-47C7-415C-9990-75B27CD553C8}">
      <dgm:prSet custT="1"/>
      <dgm:spPr/>
      <dgm:t>
        <a:bodyPr/>
        <a:lstStyle/>
        <a:p>
          <a:r>
            <a:rPr lang="en-US" sz="1800" dirty="0" err="1"/>
            <a:t>Estimerede</a:t>
          </a:r>
          <a:r>
            <a:rPr lang="en-US" sz="1800" dirty="0"/>
            <a:t> </a:t>
          </a:r>
          <a:r>
            <a:rPr lang="en-US" sz="1800" dirty="0" err="1"/>
            <a:t>omkostninger</a:t>
          </a:r>
          <a:r>
            <a:rPr lang="en-US" sz="1800" dirty="0"/>
            <a:t> for </a:t>
          </a:r>
          <a:r>
            <a:rPr lang="en-US" sz="1800" dirty="0" err="1"/>
            <a:t>hver</a:t>
          </a:r>
          <a:r>
            <a:rPr lang="en-US" sz="1800" dirty="0"/>
            <a:t> </a:t>
          </a:r>
          <a:r>
            <a:rPr lang="en-US" sz="1800" dirty="0" err="1"/>
            <a:t>løsning</a:t>
          </a:r>
          <a:r>
            <a:rPr lang="en-US" sz="1800" dirty="0"/>
            <a:t>.</a:t>
          </a:r>
        </a:p>
      </dgm:t>
    </dgm:pt>
    <dgm:pt modelId="{5BB321F2-B852-4DC9-B1C7-6E417B5EE683}" type="parTrans" cxnId="{52AA3C85-C94B-441F-B31F-92B1BD6DB44E}">
      <dgm:prSet/>
      <dgm:spPr/>
      <dgm:t>
        <a:bodyPr/>
        <a:lstStyle/>
        <a:p>
          <a:endParaRPr lang="en-US" sz="1800"/>
        </a:p>
      </dgm:t>
    </dgm:pt>
    <dgm:pt modelId="{64E394EF-23A2-40D0-8CB4-640155FCAA54}" type="sibTrans" cxnId="{52AA3C85-C94B-441F-B31F-92B1BD6DB44E}">
      <dgm:prSet/>
      <dgm:spPr/>
      <dgm:t>
        <a:bodyPr/>
        <a:lstStyle/>
        <a:p>
          <a:endParaRPr lang="en-US" sz="1800"/>
        </a:p>
      </dgm:t>
    </dgm:pt>
    <dgm:pt modelId="{DD12C54B-DDC1-4A80-8E33-DD789724E1E3}">
      <dgm:prSet custT="1"/>
      <dgm:spPr/>
      <dgm:t>
        <a:bodyPr/>
        <a:lstStyle/>
        <a:p>
          <a:r>
            <a:rPr lang="en-US" sz="1800" dirty="0" err="1"/>
            <a:t>Prioritér</a:t>
          </a:r>
          <a:r>
            <a:rPr lang="en-US" sz="1800" dirty="0"/>
            <a:t> </a:t>
          </a:r>
          <a:r>
            <a:rPr lang="en-US" sz="1800" dirty="0" err="1"/>
            <a:t>løsninger</a:t>
          </a:r>
          <a:r>
            <a:rPr lang="en-US" sz="1800" dirty="0"/>
            <a:t> </a:t>
          </a:r>
          <a:r>
            <a:rPr lang="en-US" sz="1800" dirty="0" err="1"/>
            <a:t>efter</a:t>
          </a:r>
          <a:r>
            <a:rPr lang="en-US" sz="1800" dirty="0"/>
            <a:t> </a:t>
          </a:r>
          <a:r>
            <a:rPr lang="en-US" sz="1800" dirty="0" err="1"/>
            <a:t>effekt</a:t>
          </a:r>
          <a:r>
            <a:rPr lang="en-US" sz="1800" dirty="0"/>
            <a:t> </a:t>
          </a:r>
          <a:r>
            <a:rPr lang="en-US" sz="1800" dirty="0" err="1"/>
            <a:t>og</a:t>
          </a:r>
          <a:r>
            <a:rPr lang="en-US" sz="1800" dirty="0"/>
            <a:t> pris.</a:t>
          </a:r>
        </a:p>
      </dgm:t>
    </dgm:pt>
    <dgm:pt modelId="{23164A90-527C-4AFE-9B85-48BA2F769D66}" type="parTrans" cxnId="{B1B960B5-B756-45C4-9EFB-9A28194E001A}">
      <dgm:prSet/>
      <dgm:spPr/>
      <dgm:t>
        <a:bodyPr/>
        <a:lstStyle/>
        <a:p>
          <a:endParaRPr lang="en-US" sz="1800"/>
        </a:p>
      </dgm:t>
    </dgm:pt>
    <dgm:pt modelId="{0A6B5E22-1D39-41F7-98EF-5592F6915FF6}" type="sibTrans" cxnId="{B1B960B5-B756-45C4-9EFB-9A28194E001A}">
      <dgm:prSet/>
      <dgm:spPr/>
      <dgm:t>
        <a:bodyPr/>
        <a:lstStyle/>
        <a:p>
          <a:endParaRPr lang="en-US" sz="1800"/>
        </a:p>
      </dgm:t>
    </dgm:pt>
    <dgm:pt modelId="{656396D7-FDBB-4E7B-826A-749A49E6F31B}" type="pres">
      <dgm:prSet presAssocID="{FCBCCC2A-59B7-4DA9-90B7-0B0579033F9F}" presName="vert0" presStyleCnt="0">
        <dgm:presLayoutVars>
          <dgm:dir/>
          <dgm:animOne val="branch"/>
          <dgm:animLvl val="lvl"/>
        </dgm:presLayoutVars>
      </dgm:prSet>
      <dgm:spPr/>
    </dgm:pt>
    <dgm:pt modelId="{5FC77687-58A8-4952-AF43-FA26DEFA9C1C}" type="pres">
      <dgm:prSet presAssocID="{76DB16AA-427A-4BE5-A9B3-B320F82393E1}" presName="thickLine" presStyleLbl="alignNode1" presStyleIdx="0" presStyleCnt="4"/>
      <dgm:spPr/>
    </dgm:pt>
    <dgm:pt modelId="{A7F06D5E-B867-4A6E-95A6-3911CF04F9AD}" type="pres">
      <dgm:prSet presAssocID="{76DB16AA-427A-4BE5-A9B3-B320F82393E1}" presName="horz1" presStyleCnt="0"/>
      <dgm:spPr/>
    </dgm:pt>
    <dgm:pt modelId="{9EA57804-25E2-453D-9CD3-C49D90840A1D}" type="pres">
      <dgm:prSet presAssocID="{76DB16AA-427A-4BE5-A9B3-B320F82393E1}" presName="tx1" presStyleLbl="revTx" presStyleIdx="0" presStyleCnt="4"/>
      <dgm:spPr/>
    </dgm:pt>
    <dgm:pt modelId="{0FEE89C0-E18C-498E-B1B9-E09255823670}" type="pres">
      <dgm:prSet presAssocID="{76DB16AA-427A-4BE5-A9B3-B320F82393E1}" presName="vert1" presStyleCnt="0"/>
      <dgm:spPr/>
    </dgm:pt>
    <dgm:pt modelId="{0E89CE3C-7CE2-4340-BC77-D45429F6DC8C}" type="pres">
      <dgm:prSet presAssocID="{01093F5F-33C6-4A47-AEEB-16AF3A161693}" presName="thickLine" presStyleLbl="alignNode1" presStyleIdx="1" presStyleCnt="4"/>
      <dgm:spPr/>
    </dgm:pt>
    <dgm:pt modelId="{2DF368EE-BDE2-47DB-ACE9-22984B1E8673}" type="pres">
      <dgm:prSet presAssocID="{01093F5F-33C6-4A47-AEEB-16AF3A161693}" presName="horz1" presStyleCnt="0"/>
      <dgm:spPr/>
    </dgm:pt>
    <dgm:pt modelId="{B2D68875-1DA0-4966-B5CD-17A69533584A}" type="pres">
      <dgm:prSet presAssocID="{01093F5F-33C6-4A47-AEEB-16AF3A161693}" presName="tx1" presStyleLbl="revTx" presStyleIdx="1" presStyleCnt="4"/>
      <dgm:spPr/>
    </dgm:pt>
    <dgm:pt modelId="{06467082-2A8E-4352-9596-F6E50EFBAB6D}" type="pres">
      <dgm:prSet presAssocID="{01093F5F-33C6-4A47-AEEB-16AF3A161693}" presName="vert1" presStyleCnt="0"/>
      <dgm:spPr/>
    </dgm:pt>
    <dgm:pt modelId="{3738A8A8-E33B-47F4-B3EE-413B09263A7C}" type="pres">
      <dgm:prSet presAssocID="{22F4E224-47C7-415C-9990-75B27CD553C8}" presName="thickLine" presStyleLbl="alignNode1" presStyleIdx="2" presStyleCnt="4"/>
      <dgm:spPr/>
    </dgm:pt>
    <dgm:pt modelId="{5A7F92E3-E2F7-4726-96EF-9783A95E9D1C}" type="pres">
      <dgm:prSet presAssocID="{22F4E224-47C7-415C-9990-75B27CD553C8}" presName="horz1" presStyleCnt="0"/>
      <dgm:spPr/>
    </dgm:pt>
    <dgm:pt modelId="{10732BCA-BC1B-423C-B7EA-8B15C697A199}" type="pres">
      <dgm:prSet presAssocID="{22F4E224-47C7-415C-9990-75B27CD553C8}" presName="tx1" presStyleLbl="revTx" presStyleIdx="2" presStyleCnt="4"/>
      <dgm:spPr/>
    </dgm:pt>
    <dgm:pt modelId="{CD5D3D69-8A2F-4BA4-AFF1-EAB550482237}" type="pres">
      <dgm:prSet presAssocID="{22F4E224-47C7-415C-9990-75B27CD553C8}" presName="vert1" presStyleCnt="0"/>
      <dgm:spPr/>
    </dgm:pt>
    <dgm:pt modelId="{C3BD79C3-3E93-4B27-ABF3-84E925C63608}" type="pres">
      <dgm:prSet presAssocID="{DD12C54B-DDC1-4A80-8E33-DD789724E1E3}" presName="thickLine" presStyleLbl="alignNode1" presStyleIdx="3" presStyleCnt="4"/>
      <dgm:spPr/>
    </dgm:pt>
    <dgm:pt modelId="{7C778C84-A96D-412C-915B-E9490FBFFDEA}" type="pres">
      <dgm:prSet presAssocID="{DD12C54B-DDC1-4A80-8E33-DD789724E1E3}" presName="horz1" presStyleCnt="0"/>
      <dgm:spPr/>
    </dgm:pt>
    <dgm:pt modelId="{86686AE5-2F4F-40B8-AC7C-7BFDFB6D176D}" type="pres">
      <dgm:prSet presAssocID="{DD12C54B-DDC1-4A80-8E33-DD789724E1E3}" presName="tx1" presStyleLbl="revTx" presStyleIdx="3" presStyleCnt="4"/>
      <dgm:spPr/>
    </dgm:pt>
    <dgm:pt modelId="{6F0D3DBF-382F-4C4A-BC27-BF5CCCB4DE58}" type="pres">
      <dgm:prSet presAssocID="{DD12C54B-DDC1-4A80-8E33-DD789724E1E3}" presName="vert1" presStyleCnt="0"/>
      <dgm:spPr/>
    </dgm:pt>
  </dgm:ptLst>
  <dgm:cxnLst>
    <dgm:cxn modelId="{50D0C303-1C68-4376-B281-A9853C973905}" type="presOf" srcId="{FCBCCC2A-59B7-4DA9-90B7-0B0579033F9F}" destId="{656396D7-FDBB-4E7B-826A-749A49E6F31B}" srcOrd="0" destOrd="0" presId="urn:microsoft.com/office/officeart/2008/layout/LinedList"/>
    <dgm:cxn modelId="{2D90C505-15CA-487F-96BB-61378A626A84}" type="presOf" srcId="{DD12C54B-DDC1-4A80-8E33-DD789724E1E3}" destId="{86686AE5-2F4F-40B8-AC7C-7BFDFB6D176D}" srcOrd="0" destOrd="0" presId="urn:microsoft.com/office/officeart/2008/layout/LinedList"/>
    <dgm:cxn modelId="{6DB7040C-CA71-4FE8-90B5-05E4E10F7419}" srcId="{FCBCCC2A-59B7-4DA9-90B7-0B0579033F9F}" destId="{01093F5F-33C6-4A47-AEEB-16AF3A161693}" srcOrd="1" destOrd="0" parTransId="{671120D2-983D-48C0-908D-E55B9DE952CE}" sibTransId="{18377459-75F6-4541-9D13-81F4C8DAC372}"/>
    <dgm:cxn modelId="{86593D0D-FB2B-4D2D-8D34-DCE37947C921}" type="presOf" srcId="{76DB16AA-427A-4BE5-A9B3-B320F82393E1}" destId="{9EA57804-25E2-453D-9CD3-C49D90840A1D}" srcOrd="0" destOrd="0" presId="urn:microsoft.com/office/officeart/2008/layout/LinedList"/>
    <dgm:cxn modelId="{E10CDA15-C122-472E-8F4A-1AB421D576A5}" srcId="{FCBCCC2A-59B7-4DA9-90B7-0B0579033F9F}" destId="{76DB16AA-427A-4BE5-A9B3-B320F82393E1}" srcOrd="0" destOrd="0" parTransId="{6DDFA6A9-B30B-429E-ACB9-6E835A3B8901}" sibTransId="{4FADEC03-BE89-4287-A205-DF6BBA9B8F9E}"/>
    <dgm:cxn modelId="{52AA3C85-C94B-441F-B31F-92B1BD6DB44E}" srcId="{FCBCCC2A-59B7-4DA9-90B7-0B0579033F9F}" destId="{22F4E224-47C7-415C-9990-75B27CD553C8}" srcOrd="2" destOrd="0" parTransId="{5BB321F2-B852-4DC9-B1C7-6E417B5EE683}" sibTransId="{64E394EF-23A2-40D0-8CB4-640155FCAA54}"/>
    <dgm:cxn modelId="{B1B960B5-B756-45C4-9EFB-9A28194E001A}" srcId="{FCBCCC2A-59B7-4DA9-90B7-0B0579033F9F}" destId="{DD12C54B-DDC1-4A80-8E33-DD789724E1E3}" srcOrd="3" destOrd="0" parTransId="{23164A90-527C-4AFE-9B85-48BA2F769D66}" sibTransId="{0A6B5E22-1D39-41F7-98EF-5592F6915FF6}"/>
    <dgm:cxn modelId="{588C5DD9-393F-4B88-BC74-76BE64AEE4AD}" type="presOf" srcId="{01093F5F-33C6-4A47-AEEB-16AF3A161693}" destId="{B2D68875-1DA0-4966-B5CD-17A69533584A}" srcOrd="0" destOrd="0" presId="urn:microsoft.com/office/officeart/2008/layout/LinedList"/>
    <dgm:cxn modelId="{5616FCF8-5FC7-4ABD-B22B-A6EAF69CE80B}" type="presOf" srcId="{22F4E224-47C7-415C-9990-75B27CD553C8}" destId="{10732BCA-BC1B-423C-B7EA-8B15C697A199}" srcOrd="0" destOrd="0" presId="urn:microsoft.com/office/officeart/2008/layout/LinedList"/>
    <dgm:cxn modelId="{CB3BC0D7-FA9D-4155-816B-37115E8B2ADA}" type="presParOf" srcId="{656396D7-FDBB-4E7B-826A-749A49E6F31B}" destId="{5FC77687-58A8-4952-AF43-FA26DEFA9C1C}" srcOrd="0" destOrd="0" presId="urn:microsoft.com/office/officeart/2008/layout/LinedList"/>
    <dgm:cxn modelId="{EF920FBD-0DB7-4885-BD7F-242DAA0F4456}" type="presParOf" srcId="{656396D7-FDBB-4E7B-826A-749A49E6F31B}" destId="{A7F06D5E-B867-4A6E-95A6-3911CF04F9AD}" srcOrd="1" destOrd="0" presId="urn:microsoft.com/office/officeart/2008/layout/LinedList"/>
    <dgm:cxn modelId="{FFB5D4EA-D5E4-4659-B863-FE94F9374220}" type="presParOf" srcId="{A7F06D5E-B867-4A6E-95A6-3911CF04F9AD}" destId="{9EA57804-25E2-453D-9CD3-C49D90840A1D}" srcOrd="0" destOrd="0" presId="urn:microsoft.com/office/officeart/2008/layout/LinedList"/>
    <dgm:cxn modelId="{91F531C5-2B80-4063-A028-1D1DE886A098}" type="presParOf" srcId="{A7F06D5E-B867-4A6E-95A6-3911CF04F9AD}" destId="{0FEE89C0-E18C-498E-B1B9-E09255823670}" srcOrd="1" destOrd="0" presId="urn:microsoft.com/office/officeart/2008/layout/LinedList"/>
    <dgm:cxn modelId="{A22B3BCD-D00F-4720-BF45-929C1C576C0B}" type="presParOf" srcId="{656396D7-FDBB-4E7B-826A-749A49E6F31B}" destId="{0E89CE3C-7CE2-4340-BC77-D45429F6DC8C}" srcOrd="2" destOrd="0" presId="urn:microsoft.com/office/officeart/2008/layout/LinedList"/>
    <dgm:cxn modelId="{55A75F6A-3613-4DEF-803C-A11D25B42F8E}" type="presParOf" srcId="{656396D7-FDBB-4E7B-826A-749A49E6F31B}" destId="{2DF368EE-BDE2-47DB-ACE9-22984B1E8673}" srcOrd="3" destOrd="0" presId="urn:microsoft.com/office/officeart/2008/layout/LinedList"/>
    <dgm:cxn modelId="{57FEC0A1-0478-49DD-B0BA-EAF3683F8F9F}" type="presParOf" srcId="{2DF368EE-BDE2-47DB-ACE9-22984B1E8673}" destId="{B2D68875-1DA0-4966-B5CD-17A69533584A}" srcOrd="0" destOrd="0" presId="urn:microsoft.com/office/officeart/2008/layout/LinedList"/>
    <dgm:cxn modelId="{16837D9A-9E5C-4422-B1EB-3F24B9BBA345}" type="presParOf" srcId="{2DF368EE-BDE2-47DB-ACE9-22984B1E8673}" destId="{06467082-2A8E-4352-9596-F6E50EFBAB6D}" srcOrd="1" destOrd="0" presId="urn:microsoft.com/office/officeart/2008/layout/LinedList"/>
    <dgm:cxn modelId="{1AB32171-4F59-445B-AD58-B6199B51CC01}" type="presParOf" srcId="{656396D7-FDBB-4E7B-826A-749A49E6F31B}" destId="{3738A8A8-E33B-47F4-B3EE-413B09263A7C}" srcOrd="4" destOrd="0" presId="urn:microsoft.com/office/officeart/2008/layout/LinedList"/>
    <dgm:cxn modelId="{C124FF7B-2566-4006-84F2-51D839C0AD6A}" type="presParOf" srcId="{656396D7-FDBB-4E7B-826A-749A49E6F31B}" destId="{5A7F92E3-E2F7-4726-96EF-9783A95E9D1C}" srcOrd="5" destOrd="0" presId="urn:microsoft.com/office/officeart/2008/layout/LinedList"/>
    <dgm:cxn modelId="{A9D16F48-9CF1-4982-8458-8721D4FAD943}" type="presParOf" srcId="{5A7F92E3-E2F7-4726-96EF-9783A95E9D1C}" destId="{10732BCA-BC1B-423C-B7EA-8B15C697A199}" srcOrd="0" destOrd="0" presId="urn:microsoft.com/office/officeart/2008/layout/LinedList"/>
    <dgm:cxn modelId="{4E1A28B0-8EDC-4EBC-8375-257B9AA99E1B}" type="presParOf" srcId="{5A7F92E3-E2F7-4726-96EF-9783A95E9D1C}" destId="{CD5D3D69-8A2F-4BA4-AFF1-EAB550482237}" srcOrd="1" destOrd="0" presId="urn:microsoft.com/office/officeart/2008/layout/LinedList"/>
    <dgm:cxn modelId="{60A2FB90-DC18-434C-881F-B75C1CF54DC5}" type="presParOf" srcId="{656396D7-FDBB-4E7B-826A-749A49E6F31B}" destId="{C3BD79C3-3E93-4B27-ABF3-84E925C63608}" srcOrd="6" destOrd="0" presId="urn:microsoft.com/office/officeart/2008/layout/LinedList"/>
    <dgm:cxn modelId="{AF934A9F-FA77-479E-91F7-85FC33204890}" type="presParOf" srcId="{656396D7-FDBB-4E7B-826A-749A49E6F31B}" destId="{7C778C84-A96D-412C-915B-E9490FBFFDEA}" srcOrd="7" destOrd="0" presId="urn:microsoft.com/office/officeart/2008/layout/LinedList"/>
    <dgm:cxn modelId="{11D6BE21-ADC0-4022-A896-217DDB111169}" type="presParOf" srcId="{7C778C84-A96D-412C-915B-E9490FBFFDEA}" destId="{86686AE5-2F4F-40B8-AC7C-7BFDFB6D176D}" srcOrd="0" destOrd="0" presId="urn:microsoft.com/office/officeart/2008/layout/LinedList"/>
    <dgm:cxn modelId="{53FAC322-BB6E-4D7E-9931-3655DE05BDF7}" type="presParOf" srcId="{7C778C84-A96D-412C-915B-E9490FBFFDEA}" destId="{6F0D3DBF-382F-4C4A-BC27-BF5CCCB4DE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4A70-ED4C-4FE6-AC96-B7D4DD1B1AED}">
      <dsp:nvSpPr>
        <dsp:cNvPr id="0" name=""/>
        <dsp:cNvSpPr/>
      </dsp:nvSpPr>
      <dsp:spPr>
        <a:xfrm>
          <a:off x="5149" y="466614"/>
          <a:ext cx="1973904" cy="13125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solidFill>
                <a:schemeClr val="tx1"/>
              </a:solidFill>
            </a:rPr>
            <a:t>1. Omkostninger ved investering i sikkerheds-infrastruktur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149" y="466614"/>
        <a:ext cx="1973904" cy="1312504"/>
      </dsp:txXfrm>
    </dsp:sp>
    <dsp:sp modelId="{2618D3D8-1781-4DCF-A24E-B8B7962625CC}">
      <dsp:nvSpPr>
        <dsp:cNvPr id="0" name=""/>
        <dsp:cNvSpPr/>
      </dsp:nvSpPr>
      <dsp:spPr>
        <a:xfrm>
          <a:off x="0" y="1674775"/>
          <a:ext cx="197390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Initial investering</a:t>
          </a:r>
          <a:r>
            <a:rPr lang="da-DK" sz="1400" kern="1200" dirty="0"/>
            <a:t>: Implementering af </a:t>
          </a:r>
          <a:r>
            <a:rPr lang="da-DK" sz="1400" kern="1200" dirty="0" err="1"/>
            <a:t>sikkerheds-foranstaltninger</a:t>
          </a:r>
          <a:r>
            <a:rPr lang="da-DK" sz="1400" kern="1200" dirty="0"/>
            <a:t>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Løbende omkostninger</a:t>
          </a:r>
          <a:r>
            <a:rPr lang="da-DK" sz="1400" kern="1200" dirty="0"/>
            <a:t>: Løn, licenser, uddannelse, certificeringer og </a:t>
          </a:r>
          <a:r>
            <a:rPr lang="da-DK" sz="1400" kern="1200" dirty="0" err="1"/>
            <a:t>abon</a:t>
          </a:r>
          <a:r>
            <a:rPr lang="da-DK" sz="1400" kern="1200" dirty="0"/>
            <a:t>. Etc</a:t>
          </a:r>
          <a:r>
            <a:rPr lang="da-DK" sz="1050" kern="1200" dirty="0"/>
            <a:t>.</a:t>
          </a:r>
          <a:endParaRPr lang="en-US" sz="1050" kern="1200" dirty="0"/>
        </a:p>
      </dsp:txBody>
      <dsp:txXfrm>
        <a:off x="0" y="1674775"/>
        <a:ext cx="1973904" cy="2810880"/>
      </dsp:txXfrm>
    </dsp:sp>
    <dsp:sp modelId="{26B41FCF-856C-4487-8C4B-F7DDC6B8B406}">
      <dsp:nvSpPr>
        <dsp:cNvPr id="0" name=""/>
        <dsp:cNvSpPr/>
      </dsp:nvSpPr>
      <dsp:spPr>
        <a:xfrm>
          <a:off x="2255399" y="425332"/>
          <a:ext cx="1973904" cy="1477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solidFill>
                <a:schemeClr val="tx1"/>
              </a:solidFill>
            </a:rPr>
            <a:t>2. Risikoafvejning: Investering vs. Potentielle tab</a:t>
          </a:r>
          <a:r>
            <a:rPr lang="da-DK" sz="1400" kern="1200" dirty="0">
              <a:solidFill>
                <a:schemeClr val="tx1"/>
              </a:solidFill>
            </a:rPr>
            <a:t>: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255399" y="425332"/>
        <a:ext cx="1973904" cy="1477632"/>
      </dsp:txXfrm>
    </dsp:sp>
    <dsp:sp modelId="{71F65DAB-5CCB-4FD1-B28F-8F380936C42A}">
      <dsp:nvSpPr>
        <dsp:cNvPr id="0" name=""/>
        <dsp:cNvSpPr/>
      </dsp:nvSpPr>
      <dsp:spPr>
        <a:xfrm>
          <a:off x="2255399" y="1726542"/>
          <a:ext cx="197390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Direkte tab</a:t>
          </a:r>
          <a:r>
            <a:rPr lang="da-DK" sz="1400" kern="1200" dirty="0"/>
            <a:t> som følge af tyveri af data eller penge.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Indirekte tab</a:t>
          </a:r>
          <a:r>
            <a:rPr lang="da-DK" sz="1400" kern="1200" dirty="0"/>
            <a:t> som følge af tabt omdømme/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a-DK" sz="1400" kern="1200" dirty="0"/>
            <a:t>kunder.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Regulering og bøder</a:t>
          </a:r>
          <a:r>
            <a:rPr lang="da-DK" sz="1400" kern="1200" dirty="0"/>
            <a:t> som følge af </a:t>
          </a:r>
          <a:r>
            <a:rPr lang="da-DK" sz="1400" kern="1200" dirty="0" err="1"/>
            <a:t>lovover-trædelser</a:t>
          </a:r>
          <a:r>
            <a:rPr lang="da-DK" sz="1050" kern="1200" dirty="0"/>
            <a:t>. </a:t>
          </a:r>
          <a:endParaRPr lang="en-US" sz="1050" kern="1200" dirty="0"/>
        </a:p>
      </dsp:txBody>
      <dsp:txXfrm>
        <a:off x="2255399" y="1726542"/>
        <a:ext cx="1973904" cy="2810880"/>
      </dsp:txXfrm>
    </dsp:sp>
    <dsp:sp modelId="{841431DC-72BB-42C0-88CA-970AD6D05C15}">
      <dsp:nvSpPr>
        <dsp:cNvPr id="0" name=""/>
        <dsp:cNvSpPr/>
      </dsp:nvSpPr>
      <dsp:spPr>
        <a:xfrm>
          <a:off x="4505650" y="430770"/>
          <a:ext cx="1973904" cy="14558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solidFill>
                <a:schemeClr val="tx1"/>
              </a:solidFill>
            </a:rPr>
            <a:t>3. Omkostninger ved hændelser og genopretning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505650" y="430770"/>
        <a:ext cx="1973904" cy="1455880"/>
      </dsp:txXfrm>
    </dsp:sp>
    <dsp:sp modelId="{16EE2E8E-19C7-4D09-896D-6A6908E661FB}">
      <dsp:nvSpPr>
        <dsp:cNvPr id="0" name=""/>
        <dsp:cNvSpPr/>
      </dsp:nvSpPr>
      <dsp:spPr>
        <a:xfrm>
          <a:off x="4505650" y="1742045"/>
          <a:ext cx="197390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Hændelses-omkostninger</a:t>
          </a:r>
          <a:r>
            <a:rPr lang="da-DK" sz="1400" kern="1200" dirty="0"/>
            <a:t>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Genopretning og driftstab</a:t>
          </a:r>
          <a:endParaRPr lang="en-US" sz="1400" kern="1200" dirty="0"/>
        </a:p>
      </dsp:txBody>
      <dsp:txXfrm>
        <a:off x="4505650" y="1742045"/>
        <a:ext cx="1973904" cy="2810880"/>
      </dsp:txXfrm>
    </dsp:sp>
    <dsp:sp modelId="{7C42BE0D-1966-4281-A0BD-83409050C3FD}">
      <dsp:nvSpPr>
        <dsp:cNvPr id="0" name=""/>
        <dsp:cNvSpPr/>
      </dsp:nvSpPr>
      <dsp:spPr>
        <a:xfrm>
          <a:off x="6755901" y="434680"/>
          <a:ext cx="1973904" cy="14402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solidFill>
                <a:schemeClr val="tx1"/>
              </a:solidFill>
            </a:rPr>
            <a:t>4. Forsikring og rådgivning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6755901" y="434680"/>
        <a:ext cx="1973904" cy="1440239"/>
      </dsp:txXfrm>
    </dsp:sp>
    <dsp:sp modelId="{8FE5F959-C8FE-4412-BC22-1610AEE0ACE6}">
      <dsp:nvSpPr>
        <dsp:cNvPr id="0" name=""/>
        <dsp:cNvSpPr/>
      </dsp:nvSpPr>
      <dsp:spPr>
        <a:xfrm>
          <a:off x="6797550" y="1727341"/>
          <a:ext cx="197390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 err="1"/>
            <a:t>Cyberforsikring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 err="1"/>
            <a:t>Rådgivning</a:t>
          </a:r>
          <a:r>
            <a:rPr lang="en-US" sz="1400" b="1" kern="1200" dirty="0"/>
            <a:t> </a:t>
          </a:r>
          <a:r>
            <a:rPr lang="en-US" sz="1400" b="1" kern="1200" dirty="0" err="1"/>
            <a:t>udefra</a:t>
          </a:r>
          <a:endParaRPr lang="en-US" sz="1400" b="1" kern="1200" dirty="0"/>
        </a:p>
      </dsp:txBody>
      <dsp:txXfrm>
        <a:off x="6797550" y="1727341"/>
        <a:ext cx="1973904" cy="2810880"/>
      </dsp:txXfrm>
    </dsp:sp>
    <dsp:sp modelId="{E2A4A14E-D92D-4B57-8961-EF3C0F09880B}">
      <dsp:nvSpPr>
        <dsp:cNvPr id="0" name=""/>
        <dsp:cNvSpPr/>
      </dsp:nvSpPr>
      <dsp:spPr>
        <a:xfrm>
          <a:off x="9006151" y="486772"/>
          <a:ext cx="1973904" cy="1231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solidFill>
                <a:schemeClr val="tx1"/>
              </a:solidFill>
            </a:rPr>
            <a:t>5. Compliance-omkostninger 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006151" y="486772"/>
        <a:ext cx="1973904" cy="1231874"/>
      </dsp:txXfrm>
    </dsp:sp>
    <dsp:sp modelId="{AA1A711C-B3F3-4087-A439-3AF26AC3262D}">
      <dsp:nvSpPr>
        <dsp:cNvPr id="0" name=""/>
        <dsp:cNvSpPr/>
      </dsp:nvSpPr>
      <dsp:spPr>
        <a:xfrm>
          <a:off x="9011300" y="1644161"/>
          <a:ext cx="197390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1" kern="1200" dirty="0"/>
            <a:t>Overholdelse af lovgivning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 err="1">
              <a:solidFill>
                <a:schemeClr val="tx1"/>
              </a:solidFill>
            </a:rPr>
            <a:t>Overholdelse</a:t>
          </a:r>
          <a:r>
            <a:rPr lang="en-US" sz="1400" b="1" kern="1200" dirty="0">
              <a:solidFill>
                <a:schemeClr val="tx1"/>
              </a:solidFill>
            </a:rPr>
            <a:t> </a:t>
          </a:r>
          <a:r>
            <a:rPr lang="en-US" sz="1400" b="1" kern="1200" dirty="0" err="1">
              <a:solidFill>
                <a:schemeClr val="tx1"/>
              </a:solidFill>
            </a:rPr>
            <a:t>af</a:t>
          </a:r>
          <a:r>
            <a:rPr lang="en-US" sz="1400" b="1" kern="1200" dirty="0">
              <a:solidFill>
                <a:schemeClr val="tx1"/>
              </a:solidFill>
            </a:rPr>
            <a:t> </a:t>
          </a:r>
          <a:r>
            <a:rPr lang="en-US" sz="1400" b="1" kern="1200" dirty="0" err="1">
              <a:solidFill>
                <a:schemeClr val="tx1"/>
              </a:solidFill>
            </a:rPr>
            <a:t>egne</a:t>
          </a:r>
          <a:r>
            <a:rPr lang="en-US" sz="1400" b="1" kern="1200" dirty="0">
              <a:solidFill>
                <a:schemeClr val="tx1"/>
              </a:solidFill>
            </a:rPr>
            <a:t> </a:t>
          </a:r>
          <a:r>
            <a:rPr lang="en-US" sz="1400" b="1" kern="1200" dirty="0" err="1">
              <a:solidFill>
                <a:schemeClr val="tx1"/>
              </a:solidFill>
            </a:rPr>
            <a:t>politikker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011300" y="1644161"/>
        <a:ext cx="1973904" cy="28108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8A529-A2B9-496D-AC37-4CA60ED03A43}">
      <dsp:nvSpPr>
        <dsp:cNvPr id="0" name=""/>
        <dsp:cNvSpPr/>
      </dsp:nvSpPr>
      <dsp:spPr>
        <a:xfrm>
          <a:off x="0" y="0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F2B9A5-481D-4784-846B-C9E4BAEEED93}">
      <dsp:nvSpPr>
        <dsp:cNvPr id="0" name=""/>
        <dsp:cNvSpPr/>
      </dsp:nvSpPr>
      <dsp:spPr>
        <a:xfrm>
          <a:off x="0" y="0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Sammenlign</a:t>
          </a:r>
          <a:r>
            <a:rPr lang="en-US" sz="1800" kern="1200" dirty="0"/>
            <a:t> </a:t>
          </a:r>
          <a:r>
            <a:rPr lang="en-US" sz="1800" kern="1200" dirty="0" err="1"/>
            <a:t>investering</a:t>
          </a:r>
          <a:r>
            <a:rPr lang="en-US" sz="1800" kern="1200" dirty="0"/>
            <a:t> med </a:t>
          </a:r>
          <a:r>
            <a:rPr lang="en-US" sz="1800" kern="1200" dirty="0" err="1"/>
            <a:t>potentielle</a:t>
          </a:r>
          <a:r>
            <a:rPr lang="en-US" sz="1800" kern="1200" dirty="0"/>
            <a:t> tab</a:t>
          </a:r>
        </a:p>
      </dsp:txBody>
      <dsp:txXfrm>
        <a:off x="0" y="0"/>
        <a:ext cx="5655776" cy="1075109"/>
      </dsp:txXfrm>
    </dsp:sp>
    <dsp:sp modelId="{163066B1-9823-475A-99BE-28852874D521}">
      <dsp:nvSpPr>
        <dsp:cNvPr id="0" name=""/>
        <dsp:cNvSpPr/>
      </dsp:nvSpPr>
      <dsp:spPr>
        <a:xfrm>
          <a:off x="0" y="1075109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135C0C-F5CE-41BD-BF89-8B3D2834C38A}">
      <dsp:nvSpPr>
        <dsp:cNvPr id="0" name=""/>
        <dsp:cNvSpPr/>
      </dsp:nvSpPr>
      <dsp:spPr>
        <a:xfrm>
          <a:off x="0" y="107510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Beregn</a:t>
          </a:r>
          <a:r>
            <a:rPr lang="en-US" sz="1800" kern="1200" dirty="0"/>
            <a:t> ROSI: (</a:t>
          </a:r>
          <a:r>
            <a:rPr lang="en-US" sz="1800" kern="1200" dirty="0" err="1"/>
            <a:t>Undgået</a:t>
          </a:r>
          <a:r>
            <a:rPr lang="en-US" sz="1800" kern="1200" dirty="0"/>
            <a:t> tab - </a:t>
          </a:r>
          <a:r>
            <a:rPr lang="en-US" sz="1800" kern="1200" dirty="0" err="1"/>
            <a:t>investering</a:t>
          </a:r>
          <a:r>
            <a:rPr lang="en-US" sz="1800" kern="1200" dirty="0"/>
            <a:t>) / </a:t>
          </a:r>
          <a:r>
            <a:rPr lang="en-US" sz="1800" kern="1200" dirty="0" err="1"/>
            <a:t>investering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ALE er </a:t>
          </a:r>
          <a:r>
            <a:rPr lang="en-US" sz="1800" kern="1200" dirty="0" err="1"/>
            <a:t>forventet</a:t>
          </a:r>
          <a:r>
            <a:rPr lang="en-US" sz="1800" kern="1200" dirty="0"/>
            <a:t> </a:t>
          </a:r>
          <a:r>
            <a:rPr lang="en-US" sz="1800" kern="1200" dirty="0" err="1"/>
            <a:t>undgået</a:t>
          </a:r>
          <a:r>
            <a:rPr lang="en-US" sz="1800" kern="1200" dirty="0"/>
            <a:t> </a:t>
          </a:r>
          <a:r>
            <a:rPr lang="en-US" sz="1800" kern="1200" dirty="0" err="1"/>
            <a:t>årligt</a:t>
          </a:r>
          <a:r>
            <a:rPr lang="en-US" sz="1800" kern="1200" dirty="0"/>
            <a:t> tab.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1075109"/>
        <a:ext cx="5655776" cy="1075109"/>
      </dsp:txXfrm>
    </dsp:sp>
    <dsp:sp modelId="{CD996EEA-A5C9-44CC-8432-3E8CC80B96F5}">
      <dsp:nvSpPr>
        <dsp:cNvPr id="0" name=""/>
        <dsp:cNvSpPr/>
      </dsp:nvSpPr>
      <dsp:spPr>
        <a:xfrm>
          <a:off x="0" y="2150219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B23E03-D485-4635-98FD-5616333E28B5}">
      <dsp:nvSpPr>
        <dsp:cNvPr id="0" name=""/>
        <dsp:cNvSpPr/>
      </dsp:nvSpPr>
      <dsp:spPr>
        <a:xfrm>
          <a:off x="0" y="215021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 </a:t>
          </a:r>
          <a:r>
            <a:rPr lang="en-US" sz="1800" kern="1200" dirty="0" err="1"/>
            <a:t>hvordan</a:t>
          </a:r>
          <a:r>
            <a:rPr lang="en-US" sz="1800" kern="1200" dirty="0"/>
            <a:t> </a:t>
          </a:r>
          <a:r>
            <a:rPr lang="en-US" sz="1800" kern="1200" dirty="0" err="1"/>
            <a:t>cybersikkerhed</a:t>
          </a:r>
          <a:r>
            <a:rPr lang="en-US" sz="1800" kern="1200" dirty="0"/>
            <a:t> </a:t>
          </a:r>
          <a:r>
            <a:rPr lang="en-US" sz="1800" kern="1200" dirty="0" err="1"/>
            <a:t>beskytter</a:t>
          </a:r>
          <a:r>
            <a:rPr lang="en-US" sz="1800" kern="1200" dirty="0"/>
            <a:t> </a:t>
          </a:r>
          <a:r>
            <a:rPr lang="en-US" sz="1800" kern="1200" dirty="0" err="1"/>
            <a:t>indtjening</a:t>
          </a:r>
          <a:r>
            <a:rPr lang="en-US" sz="1800" kern="1200" dirty="0"/>
            <a:t> </a:t>
          </a:r>
          <a:r>
            <a:rPr lang="en-US" sz="1800" kern="1200" dirty="0" err="1"/>
            <a:t>og</a:t>
          </a:r>
          <a:r>
            <a:rPr lang="en-US" sz="1800" kern="1200" dirty="0"/>
            <a:t> drift</a:t>
          </a:r>
        </a:p>
      </dsp:txBody>
      <dsp:txXfrm>
        <a:off x="0" y="2150219"/>
        <a:ext cx="5655776" cy="1075109"/>
      </dsp:txXfrm>
    </dsp:sp>
    <dsp:sp modelId="{37B625E8-0658-4AB4-9506-7D1B01F459B9}">
      <dsp:nvSpPr>
        <dsp:cNvPr id="0" name=""/>
        <dsp:cNvSpPr/>
      </dsp:nvSpPr>
      <dsp:spPr>
        <a:xfrm>
          <a:off x="0" y="3225329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43E7474-AB3F-40A4-ABA0-947B04161724}">
      <dsp:nvSpPr>
        <dsp:cNvPr id="0" name=""/>
        <dsp:cNvSpPr/>
      </dsp:nvSpPr>
      <dsp:spPr>
        <a:xfrm>
          <a:off x="0" y="322532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Case-</a:t>
          </a:r>
          <a:r>
            <a:rPr lang="en-US" sz="1800" kern="1200" dirty="0" err="1"/>
            <a:t>eksempel</a:t>
          </a:r>
          <a:r>
            <a:rPr lang="en-US" sz="1800" kern="1200" dirty="0"/>
            <a:t> </a:t>
          </a:r>
          <a:r>
            <a:rPr lang="en-US" sz="1800" kern="1200" dirty="0" err="1"/>
            <a:t>kan</a:t>
          </a:r>
          <a:r>
            <a:rPr lang="en-US" sz="1800" kern="1200" dirty="0"/>
            <a:t> </a:t>
          </a:r>
          <a:r>
            <a:rPr lang="en-US" sz="1800" kern="1200" dirty="0" err="1"/>
            <a:t>styrke</a:t>
          </a:r>
          <a:r>
            <a:rPr lang="en-US" sz="1800" kern="1200" dirty="0"/>
            <a:t> </a:t>
          </a:r>
          <a:r>
            <a:rPr lang="en-US" sz="1800" kern="1200" dirty="0" err="1"/>
            <a:t>argumentationen</a:t>
          </a:r>
          <a:endParaRPr lang="en-US" sz="1800" kern="1200" dirty="0"/>
        </a:p>
      </dsp:txBody>
      <dsp:txXfrm>
        <a:off x="0" y="3225329"/>
        <a:ext cx="5655776" cy="10751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A82DA-B05E-4E7A-A220-A14E7094D3AF}">
      <dsp:nvSpPr>
        <dsp:cNvPr id="0" name=""/>
        <dsp:cNvSpPr/>
      </dsp:nvSpPr>
      <dsp:spPr>
        <a:xfrm>
          <a:off x="0" y="3698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ADBC48-DA8E-4D70-BB1F-503BF03A3D52}">
      <dsp:nvSpPr>
        <dsp:cNvPr id="0" name=""/>
        <dsp:cNvSpPr/>
      </dsp:nvSpPr>
      <dsp:spPr>
        <a:xfrm>
          <a:off x="0" y="3698"/>
          <a:ext cx="5655776" cy="88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Opsummer</a:t>
          </a:r>
          <a:r>
            <a:rPr lang="en-US" sz="1800" kern="1200" dirty="0"/>
            <a:t> </a:t>
          </a:r>
          <a:r>
            <a:rPr lang="en-US" sz="1800" kern="1200" dirty="0" err="1"/>
            <a:t>behovet</a:t>
          </a:r>
          <a:r>
            <a:rPr lang="en-US" sz="1800" kern="1200" dirty="0"/>
            <a:t> </a:t>
          </a:r>
          <a:r>
            <a:rPr lang="en-US" sz="1800" kern="1200" dirty="0" err="1"/>
            <a:t>og</a:t>
          </a:r>
          <a:r>
            <a:rPr lang="en-US" sz="1800" kern="1200" dirty="0"/>
            <a:t> </a:t>
          </a:r>
          <a:r>
            <a:rPr lang="en-US" sz="1800" kern="1200" dirty="0" err="1"/>
            <a:t>forretningsværdien</a:t>
          </a:r>
          <a:endParaRPr lang="en-US" sz="1800" kern="1200" dirty="0"/>
        </a:p>
      </dsp:txBody>
      <dsp:txXfrm>
        <a:off x="0" y="3698"/>
        <a:ext cx="5655776" cy="885027"/>
      </dsp:txXfrm>
    </dsp:sp>
    <dsp:sp modelId="{6800E850-93C3-4A8F-8BE7-96F8613434AD}">
      <dsp:nvSpPr>
        <dsp:cNvPr id="0" name=""/>
        <dsp:cNvSpPr/>
      </dsp:nvSpPr>
      <dsp:spPr>
        <a:xfrm>
          <a:off x="0" y="888726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5EFC88-B714-440C-96EB-47F84A23A692}">
      <dsp:nvSpPr>
        <dsp:cNvPr id="0" name=""/>
        <dsp:cNvSpPr/>
      </dsp:nvSpPr>
      <dsp:spPr>
        <a:xfrm>
          <a:off x="0" y="888726"/>
          <a:ext cx="5655776" cy="1136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Klar </a:t>
          </a:r>
          <a:r>
            <a:rPr lang="en-US" sz="1800" kern="1200" dirty="0" err="1"/>
            <a:t>anbefaling</a:t>
          </a:r>
          <a:r>
            <a:rPr lang="en-US" sz="1800" kern="1200" dirty="0"/>
            <a:t> (</a:t>
          </a:r>
          <a:r>
            <a:rPr lang="en-US" sz="1800" kern="1200" dirty="0" err="1"/>
            <a:t>f.eks</a:t>
          </a:r>
          <a:r>
            <a:rPr lang="en-US" sz="1800" kern="1200" dirty="0"/>
            <a:t>. </a:t>
          </a:r>
          <a:r>
            <a:rPr lang="en-US" sz="1800" kern="1200" dirty="0" err="1"/>
            <a:t>investering</a:t>
          </a:r>
          <a:r>
            <a:rPr lang="en-US" sz="1800" kern="1200" dirty="0"/>
            <a:t> </a:t>
          </a:r>
          <a:r>
            <a:rPr lang="en-US" sz="1800" kern="1200" dirty="0" err="1"/>
            <a:t>på</a:t>
          </a:r>
          <a:r>
            <a:rPr lang="en-US" sz="1800" kern="1200" dirty="0"/>
            <a:t> X kr. over Y </a:t>
          </a:r>
          <a:r>
            <a:rPr lang="en-US" sz="1800" kern="1200" dirty="0" err="1"/>
            <a:t>måneder</a:t>
          </a:r>
          <a:r>
            <a:rPr lang="en-US" sz="1800" kern="1200" dirty="0"/>
            <a:t>)</a:t>
          </a:r>
        </a:p>
      </dsp:txBody>
      <dsp:txXfrm>
        <a:off x="0" y="888726"/>
        <a:ext cx="5655776" cy="1136004"/>
      </dsp:txXfrm>
    </dsp:sp>
    <dsp:sp modelId="{D1183447-8EB9-477F-AF8C-B7DE85F81157}">
      <dsp:nvSpPr>
        <dsp:cNvPr id="0" name=""/>
        <dsp:cNvSpPr/>
      </dsp:nvSpPr>
      <dsp:spPr>
        <a:xfrm>
          <a:off x="0" y="2024731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F91741-1043-43C3-950E-EBF08F890D09}">
      <dsp:nvSpPr>
        <dsp:cNvPr id="0" name=""/>
        <dsp:cNvSpPr/>
      </dsp:nvSpPr>
      <dsp:spPr>
        <a:xfrm>
          <a:off x="0" y="2024731"/>
          <a:ext cx="5655776" cy="1136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Næste</a:t>
          </a:r>
          <a:r>
            <a:rPr lang="en-US" sz="1800" kern="1200" dirty="0"/>
            <a:t> </a:t>
          </a:r>
          <a:r>
            <a:rPr lang="en-US" sz="1800" kern="1200" dirty="0" err="1"/>
            <a:t>skridt</a:t>
          </a:r>
          <a:r>
            <a:rPr lang="en-US" sz="1800" kern="1200" dirty="0"/>
            <a:t>: </a:t>
          </a:r>
          <a:r>
            <a:rPr lang="en-US" sz="1800" kern="1200" dirty="0" err="1"/>
            <a:t>Godkendelse</a:t>
          </a:r>
          <a:r>
            <a:rPr lang="en-US" sz="1800" kern="1200" dirty="0"/>
            <a:t>, </a:t>
          </a:r>
          <a:r>
            <a:rPr lang="en-US" sz="1800" kern="1200" dirty="0" err="1"/>
            <a:t>planlægning</a:t>
          </a:r>
          <a:r>
            <a:rPr lang="en-US" sz="1800" kern="1200" dirty="0"/>
            <a:t>, </a:t>
          </a:r>
          <a:r>
            <a:rPr lang="en-US" sz="1800" kern="1200" dirty="0" err="1"/>
            <a:t>implementering</a:t>
          </a:r>
          <a:endParaRPr lang="en-US" sz="1800" kern="1200" dirty="0"/>
        </a:p>
      </dsp:txBody>
      <dsp:txXfrm>
        <a:off x="0" y="2024731"/>
        <a:ext cx="5655776" cy="1136004"/>
      </dsp:txXfrm>
    </dsp:sp>
    <dsp:sp modelId="{5F05CFF5-7AA1-4456-9670-FAD581195BE8}">
      <dsp:nvSpPr>
        <dsp:cNvPr id="0" name=""/>
        <dsp:cNvSpPr/>
      </dsp:nvSpPr>
      <dsp:spPr>
        <a:xfrm>
          <a:off x="0" y="3160736"/>
          <a:ext cx="565577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5D801E-21DB-4CCD-A5A2-BFDDB5FECCE1}">
      <dsp:nvSpPr>
        <dsp:cNvPr id="0" name=""/>
        <dsp:cNvSpPr/>
      </dsp:nvSpPr>
      <dsp:spPr>
        <a:xfrm>
          <a:off x="0" y="3160736"/>
          <a:ext cx="5655776" cy="1136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Slut med </a:t>
          </a:r>
          <a:r>
            <a:rPr lang="en-US" sz="1800" b="1" kern="1200" dirty="0" err="1"/>
            <a:t>en</a:t>
          </a:r>
          <a:r>
            <a:rPr lang="en-US" sz="1800" b="1" kern="1200" dirty="0"/>
            <a:t> </a:t>
          </a:r>
          <a:r>
            <a:rPr lang="en-US" sz="1800" b="1" kern="1200" dirty="0" err="1"/>
            <a:t>stærk</a:t>
          </a:r>
          <a:r>
            <a:rPr lang="en-US" sz="1800" b="1" kern="1200" dirty="0"/>
            <a:t> </a:t>
          </a:r>
          <a:r>
            <a:rPr lang="en-US" sz="1800" b="1" kern="1200" dirty="0" err="1"/>
            <a:t>konklusion</a:t>
          </a:r>
          <a:r>
            <a:rPr lang="en-US" sz="1800" b="1" kern="1200" dirty="0"/>
            <a:t> </a:t>
          </a:r>
          <a:r>
            <a:rPr lang="en-US" sz="1800" b="1" kern="1200" dirty="0" err="1"/>
            <a:t>og</a:t>
          </a:r>
          <a:r>
            <a:rPr lang="en-US" sz="1800" b="1" kern="1200" dirty="0"/>
            <a:t> </a:t>
          </a:r>
          <a:r>
            <a:rPr lang="en-US" sz="1800" b="1" kern="1200" dirty="0" err="1"/>
            <a:t>opfordring</a:t>
          </a:r>
          <a:r>
            <a:rPr lang="en-US" sz="1800" b="1" kern="1200" dirty="0"/>
            <a:t> </a:t>
          </a:r>
          <a:r>
            <a:rPr lang="en-US" sz="1800" b="1" kern="1200" dirty="0" err="1"/>
            <a:t>til</a:t>
          </a:r>
          <a:r>
            <a:rPr lang="en-US" sz="1800" b="1" kern="1200" dirty="0"/>
            <a:t> handling</a:t>
          </a:r>
        </a:p>
      </dsp:txBody>
      <dsp:txXfrm>
        <a:off x="0" y="3160736"/>
        <a:ext cx="5655776" cy="1136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FF110-7A66-455B-814C-28F2E8AC374D}">
      <dsp:nvSpPr>
        <dsp:cNvPr id="0" name=""/>
        <dsp:cNvSpPr/>
      </dsp:nvSpPr>
      <dsp:spPr>
        <a:xfrm>
          <a:off x="0" y="107110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700" b="1" kern="1200" dirty="0">
            <a:solidFill>
              <a:schemeClr val="tx1"/>
            </a:solidFill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1" kern="1200" dirty="0">
              <a:solidFill>
                <a:schemeClr val="tx1"/>
              </a:solidFill>
            </a:rPr>
            <a:t>Omdømme:</a:t>
          </a:r>
          <a:r>
            <a:rPr lang="da-DK" sz="17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>
              <a:solidFill>
                <a:schemeClr val="tx1"/>
              </a:solidFill>
            </a:rPr>
            <a:t>Kunder kan miste tilliden til virksomheder med svage </a:t>
          </a:r>
          <a:r>
            <a:rPr lang="da-DK" sz="1700" kern="1200" dirty="0" err="1">
              <a:solidFill>
                <a:schemeClr val="tx1"/>
              </a:solidFill>
            </a:rPr>
            <a:t>cybersikkerheds</a:t>
          </a:r>
          <a:r>
            <a:rPr lang="da-DK" sz="1700" kern="1200" dirty="0">
              <a:solidFill>
                <a:schemeClr val="tx1"/>
              </a:solidFill>
            </a:rPr>
            <a:t>-foranstaltninger.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0" y="107110"/>
        <a:ext cx="3286125" cy="1971675"/>
      </dsp:txXfrm>
    </dsp:sp>
    <dsp:sp modelId="{A515F305-2C36-4EFA-8788-407028CDCC99}">
      <dsp:nvSpPr>
        <dsp:cNvPr id="0" name=""/>
        <dsp:cNvSpPr/>
      </dsp:nvSpPr>
      <dsp:spPr>
        <a:xfrm>
          <a:off x="3614737" y="107110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1" kern="1200" dirty="0">
              <a:solidFill>
                <a:schemeClr val="tx1"/>
              </a:solidFill>
            </a:rPr>
            <a:t>Tab af kunder: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>
              <a:solidFill>
                <a:schemeClr val="tx1"/>
              </a:solidFill>
            </a:rPr>
            <a:t>Kan have langsigtede konsekvenser for salget og </a:t>
          </a:r>
          <a:r>
            <a:rPr lang="da-DK" sz="1700" kern="1200" dirty="0" err="1">
              <a:solidFill>
                <a:schemeClr val="tx1"/>
              </a:solidFill>
            </a:rPr>
            <a:t>brandværdi</a:t>
          </a:r>
          <a:r>
            <a:rPr lang="da-DK" sz="1700" kern="1200" dirty="0">
              <a:solidFill>
                <a:schemeClr val="tx1"/>
              </a:solidFill>
            </a:rPr>
            <a:t>.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14737" y="107110"/>
        <a:ext cx="3286125" cy="1971675"/>
      </dsp:txXfrm>
    </dsp:sp>
    <dsp:sp modelId="{CC5421D7-80FA-4EC9-92BF-089DCA1CBFF4}">
      <dsp:nvSpPr>
        <dsp:cNvPr id="0" name=""/>
        <dsp:cNvSpPr/>
      </dsp:nvSpPr>
      <dsp:spPr>
        <a:xfrm>
          <a:off x="7229475" y="107110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1" kern="1200" dirty="0">
              <a:solidFill>
                <a:schemeClr val="tx1"/>
              </a:solidFill>
            </a:rPr>
            <a:t>Nedetid og driftstop:</a:t>
          </a:r>
          <a:r>
            <a:rPr lang="da-DK" sz="1700" kern="1200" dirty="0">
              <a:solidFill>
                <a:schemeClr val="tx1"/>
              </a:solidFill>
            </a:rPr>
            <a:t> </a:t>
          </a:r>
          <a:r>
            <a:rPr lang="da-DK" sz="1700" kern="1200" dirty="0" err="1">
              <a:solidFill>
                <a:schemeClr val="tx1"/>
              </a:solidFill>
            </a:rPr>
            <a:t>Cyberangreb</a:t>
          </a:r>
          <a:r>
            <a:rPr lang="da-DK" sz="1700" kern="1200" dirty="0">
              <a:solidFill>
                <a:schemeClr val="tx1"/>
              </a:solidFill>
            </a:rPr>
            <a:t> kan resultere i nedetid af IT-systemer, hvilket stopper arbejdsprocesser og produktivitet.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7229475" y="107110"/>
        <a:ext cx="3286125" cy="1971675"/>
      </dsp:txXfrm>
    </dsp:sp>
    <dsp:sp modelId="{A025D4DB-D79E-48A8-AC42-10AA9A92ED06}">
      <dsp:nvSpPr>
        <dsp:cNvPr id="0" name=""/>
        <dsp:cNvSpPr/>
      </dsp:nvSpPr>
      <dsp:spPr>
        <a:xfrm>
          <a:off x="1807368" y="240739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1" kern="1200" dirty="0">
              <a:solidFill>
                <a:schemeClr val="tx1"/>
              </a:solidFill>
            </a:rPr>
            <a:t>Udbedring:</a:t>
          </a:r>
          <a:r>
            <a:rPr lang="da-DK" sz="17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>
              <a:solidFill>
                <a:schemeClr val="tx1"/>
              </a:solidFill>
            </a:rPr>
            <a:t>Opgaver som at genoprette systemer og identificere sikkerhedsbrud tager tid og ressourcer.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807368" y="2407397"/>
        <a:ext cx="3286125" cy="1971675"/>
      </dsp:txXfrm>
    </dsp:sp>
    <dsp:sp modelId="{7D28E805-E1C2-4357-9C31-209A6C55B0DF}">
      <dsp:nvSpPr>
        <dsp:cNvPr id="0" name=""/>
        <dsp:cNvSpPr/>
      </dsp:nvSpPr>
      <dsp:spPr>
        <a:xfrm>
          <a:off x="5422106" y="240739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1" kern="1200" dirty="0">
              <a:solidFill>
                <a:schemeClr val="tx1"/>
              </a:solidFill>
            </a:rPr>
            <a:t>Påvirkning af medarbejdernes arbejde:</a:t>
          </a:r>
          <a:r>
            <a:rPr lang="da-DK" sz="17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 err="1">
              <a:solidFill>
                <a:schemeClr val="tx1"/>
              </a:solidFill>
            </a:rPr>
            <a:t>Cyberangreb</a:t>
          </a:r>
          <a:r>
            <a:rPr lang="da-DK" sz="1700" kern="1200" dirty="0">
              <a:solidFill>
                <a:schemeClr val="tx1"/>
              </a:solidFill>
            </a:rPr>
            <a:t> kan forhindre dem i at udføre deres opgaver.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5422106" y="2407397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86D9-E9C0-4B2A-93B2-AE5CA95F6EE1}">
      <dsp:nvSpPr>
        <dsp:cNvPr id="0" name=""/>
        <dsp:cNvSpPr/>
      </dsp:nvSpPr>
      <dsp:spPr>
        <a:xfrm>
          <a:off x="1537448" y="0"/>
          <a:ext cx="1081916" cy="10819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6F5AA-2A4A-458C-9FC1-E18B9487DBAA}">
      <dsp:nvSpPr>
        <dsp:cNvPr id="0" name=""/>
        <dsp:cNvSpPr/>
      </dsp:nvSpPr>
      <dsp:spPr>
        <a:xfrm>
          <a:off x="1815645" y="175249"/>
          <a:ext cx="620771" cy="620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5A67-8CD3-45A1-B87E-D0AE519F699F}">
      <dsp:nvSpPr>
        <dsp:cNvPr id="0" name=""/>
        <dsp:cNvSpPr/>
      </dsp:nvSpPr>
      <dsp:spPr>
        <a:xfrm>
          <a:off x="1363044" y="1422557"/>
          <a:ext cx="1773632" cy="2975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i="0" kern="1200" baseline="0" dirty="0"/>
            <a:t>Tab af markedsandele: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0" i="0" kern="1200" baseline="0" dirty="0"/>
            <a:t> Virksomheder, der ikke beskytter deres data, risikerer at miste kunder til mere sikre konkurrenter</a:t>
          </a:r>
          <a:r>
            <a:rPr lang="da-DK" sz="1100" b="0" i="0" kern="1200" baseline="0" dirty="0"/>
            <a:t>. </a:t>
          </a:r>
          <a:endParaRPr lang="en-US" sz="1100" kern="1200" dirty="0"/>
        </a:p>
      </dsp:txBody>
      <dsp:txXfrm>
        <a:off x="1363044" y="1422557"/>
        <a:ext cx="1773632" cy="2975733"/>
      </dsp:txXfrm>
    </dsp:sp>
    <dsp:sp modelId="{DF526EB5-E218-4584-A8E4-0AA5C2DA260C}">
      <dsp:nvSpPr>
        <dsp:cNvPr id="0" name=""/>
        <dsp:cNvSpPr/>
      </dsp:nvSpPr>
      <dsp:spPr>
        <a:xfrm>
          <a:off x="4716841" y="1825"/>
          <a:ext cx="1081916" cy="10819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8CE09-E869-40EB-AF98-2EF83ABDF7AA}">
      <dsp:nvSpPr>
        <dsp:cNvPr id="0" name=""/>
        <dsp:cNvSpPr/>
      </dsp:nvSpPr>
      <dsp:spPr>
        <a:xfrm>
          <a:off x="4947414" y="232397"/>
          <a:ext cx="620771" cy="620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C816F-03B6-4C3A-BB04-E890C99849E8}">
      <dsp:nvSpPr>
        <dsp:cNvPr id="0" name=""/>
        <dsp:cNvSpPr/>
      </dsp:nvSpPr>
      <dsp:spPr>
        <a:xfrm>
          <a:off x="4370983" y="1420731"/>
          <a:ext cx="1773632" cy="2975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i="0" kern="1200" baseline="0" dirty="0"/>
            <a:t>Øgede forsikringspræmier: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0" i="0" kern="1200" baseline="0" dirty="0"/>
            <a:t> Efter et </a:t>
          </a:r>
          <a:r>
            <a:rPr lang="da-DK" sz="1400" b="0" i="0" kern="1200" baseline="0" dirty="0" err="1"/>
            <a:t>cyberangreb</a:t>
          </a:r>
          <a:r>
            <a:rPr lang="da-DK" sz="1400" b="0" i="0" kern="1200" baseline="0" dirty="0"/>
            <a:t> kan virksomheder opleve højere forsikrings-omkostninger, da de anses for at have højere risici. </a:t>
          </a:r>
          <a:endParaRPr lang="en-US" sz="1400" kern="1200" dirty="0"/>
        </a:p>
      </dsp:txBody>
      <dsp:txXfrm>
        <a:off x="4370983" y="1420731"/>
        <a:ext cx="1773632" cy="2975733"/>
      </dsp:txXfrm>
    </dsp:sp>
    <dsp:sp modelId="{FA17DAB5-C150-4C68-86E4-D645E1CF28FA}">
      <dsp:nvSpPr>
        <dsp:cNvPr id="0" name=""/>
        <dsp:cNvSpPr/>
      </dsp:nvSpPr>
      <dsp:spPr>
        <a:xfrm>
          <a:off x="7781931" y="0"/>
          <a:ext cx="1081916" cy="10819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E85D9-611B-4910-BCCC-DC3068EAB921}">
      <dsp:nvSpPr>
        <dsp:cNvPr id="0" name=""/>
        <dsp:cNvSpPr/>
      </dsp:nvSpPr>
      <dsp:spPr>
        <a:xfrm>
          <a:off x="8088705" y="156198"/>
          <a:ext cx="620771" cy="620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FB0E8-EECB-4670-8058-DF21EADF551C}">
      <dsp:nvSpPr>
        <dsp:cNvPr id="0" name=""/>
        <dsp:cNvSpPr/>
      </dsp:nvSpPr>
      <dsp:spPr>
        <a:xfrm>
          <a:off x="7455135" y="1422547"/>
          <a:ext cx="1773632" cy="2975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i="0" kern="1200" baseline="0" dirty="0"/>
            <a:t>Større investeringer: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0" i="0" kern="1200" baseline="0" dirty="0"/>
            <a:t> Virksomheder skal investere i avancerede </a:t>
          </a:r>
          <a:r>
            <a:rPr lang="da-DK" sz="1400" b="0" i="0" kern="1200" baseline="0" dirty="0" err="1"/>
            <a:t>cybersikkerhedsløsninger</a:t>
          </a:r>
          <a:r>
            <a:rPr lang="da-DK" sz="1400" b="0" i="0" kern="1200" baseline="0" dirty="0"/>
            <a:t>, hvilket kræver ressourcer og kan påvirke likviditeten på kort sigt. </a:t>
          </a:r>
          <a:endParaRPr lang="en-US" sz="1400" kern="1200" dirty="0"/>
        </a:p>
      </dsp:txBody>
      <dsp:txXfrm>
        <a:off x="7455135" y="1422547"/>
        <a:ext cx="1773632" cy="2975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18A20-0C4D-44D9-8E21-B1B8315402CE}">
      <dsp:nvSpPr>
        <dsp:cNvPr id="0" name=""/>
        <dsp:cNvSpPr/>
      </dsp:nvSpPr>
      <dsp:spPr>
        <a:xfrm>
          <a:off x="1350857" y="19148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388AF-32A4-4720-92C7-A3E6826DE090}">
      <dsp:nvSpPr>
        <dsp:cNvPr id="0" name=""/>
        <dsp:cNvSpPr/>
      </dsp:nvSpPr>
      <dsp:spPr>
        <a:xfrm>
          <a:off x="1580648" y="248940"/>
          <a:ext cx="593701" cy="5937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84715-4863-4473-B0D7-1C0FF1767021}">
      <dsp:nvSpPr>
        <dsp:cNvPr id="0" name=""/>
        <dsp:cNvSpPr/>
      </dsp:nvSpPr>
      <dsp:spPr>
        <a:xfrm>
          <a:off x="1094275" y="1116397"/>
          <a:ext cx="1696289" cy="304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kern="1200" dirty="0" err="1"/>
            <a:t>Cybersikker</a:t>
          </a:r>
          <a:r>
            <a:rPr lang="da-DK" sz="1400" b="1" kern="1200" dirty="0"/>
            <a:t>-hed som en konkurrence-fordel: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kern="1200" dirty="0"/>
            <a:t> Virksomheder med stærk </a:t>
          </a:r>
          <a:r>
            <a:rPr lang="da-DK" sz="1400" kern="1200" dirty="0" err="1"/>
            <a:t>cybersikkerhed</a:t>
          </a:r>
          <a:r>
            <a:rPr lang="da-DK" sz="1400" kern="1200" dirty="0"/>
            <a:t> tiltrækker kunder og </a:t>
          </a:r>
          <a:r>
            <a:rPr lang="da-DK" sz="1400" kern="1200" dirty="0" err="1"/>
            <a:t>forretnings-partnere</a:t>
          </a:r>
          <a:r>
            <a:rPr lang="da-DK" sz="1400" kern="1200" dirty="0"/>
            <a:t>, der prioriterer beskyttelse af data</a:t>
          </a:r>
          <a:r>
            <a:rPr lang="da-DK" sz="1100" kern="1200" dirty="0"/>
            <a:t>.</a:t>
          </a:r>
          <a:endParaRPr lang="en-US" sz="1100" kern="1200" dirty="0"/>
        </a:p>
      </dsp:txBody>
      <dsp:txXfrm>
        <a:off x="1094275" y="1116397"/>
        <a:ext cx="1696289" cy="3040068"/>
      </dsp:txXfrm>
    </dsp:sp>
    <dsp:sp modelId="{3651237F-4F55-4E9A-B269-25A8B29D71D7}">
      <dsp:nvSpPr>
        <dsp:cNvPr id="0" name=""/>
        <dsp:cNvSpPr/>
      </dsp:nvSpPr>
      <dsp:spPr>
        <a:xfrm>
          <a:off x="4740431" y="595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855F1-5FAF-4108-AFFF-D48FBCCBC0CD}">
      <dsp:nvSpPr>
        <dsp:cNvPr id="0" name=""/>
        <dsp:cNvSpPr/>
      </dsp:nvSpPr>
      <dsp:spPr>
        <a:xfrm>
          <a:off x="4960949" y="221113"/>
          <a:ext cx="593701" cy="5937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8119D-12D6-480D-B9CF-BAF056FAC18E}">
      <dsp:nvSpPr>
        <dsp:cNvPr id="0" name=""/>
        <dsp:cNvSpPr/>
      </dsp:nvSpPr>
      <dsp:spPr>
        <a:xfrm>
          <a:off x="4154058" y="1357627"/>
          <a:ext cx="2207482" cy="304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kern="1200" dirty="0"/>
            <a:t>Større tillid:</a:t>
          </a:r>
          <a:r>
            <a:rPr lang="da-DK" sz="1400" kern="1200" dirty="0"/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kern="1200" dirty="0"/>
            <a:t>En robust </a:t>
          </a:r>
          <a:r>
            <a:rPr lang="da-DK" sz="1400" kern="1200" dirty="0" err="1"/>
            <a:t>cybersikkerheds</a:t>
          </a:r>
          <a:r>
            <a:rPr lang="da-DK" sz="1400" kern="1200" dirty="0"/>
            <a:t> strategi øger tilliden blandt kunder og investorer.</a:t>
          </a:r>
          <a:endParaRPr lang="en-US" sz="1400" kern="1200" dirty="0"/>
        </a:p>
      </dsp:txBody>
      <dsp:txXfrm>
        <a:off x="4154058" y="1357627"/>
        <a:ext cx="2207482" cy="3040068"/>
      </dsp:txXfrm>
    </dsp:sp>
    <dsp:sp modelId="{F297F07E-2B79-4DB5-AC04-22CE744DAD96}">
      <dsp:nvSpPr>
        <dsp:cNvPr id="0" name=""/>
        <dsp:cNvSpPr/>
      </dsp:nvSpPr>
      <dsp:spPr>
        <a:xfrm>
          <a:off x="7972333" y="0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16579-3E1E-4F4B-8089-ECCA5AF4C3CF}">
      <dsp:nvSpPr>
        <dsp:cNvPr id="0" name=""/>
        <dsp:cNvSpPr/>
      </dsp:nvSpPr>
      <dsp:spPr>
        <a:xfrm>
          <a:off x="8155748" y="221113"/>
          <a:ext cx="593701" cy="5937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EA78C-456C-4C0A-BA55-52FB0B14048D}">
      <dsp:nvSpPr>
        <dsp:cNvPr id="0" name=""/>
        <dsp:cNvSpPr/>
      </dsp:nvSpPr>
      <dsp:spPr>
        <a:xfrm>
          <a:off x="7558069" y="1358222"/>
          <a:ext cx="1696289" cy="304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b="1" kern="1200" dirty="0"/>
            <a:t>Langsigtet beskyttelse: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400" kern="1200" dirty="0"/>
            <a:t> Virksomheder, der prioriterer </a:t>
          </a:r>
          <a:r>
            <a:rPr lang="da-DK" sz="1400" kern="1200" dirty="0" err="1"/>
            <a:t>cybersikkerhed</a:t>
          </a:r>
          <a:r>
            <a:rPr lang="da-DK" sz="1400" kern="1200" dirty="0"/>
            <a:t>, er bedre rustet til at modstå fremtidige angreb og opnå vækst.</a:t>
          </a:r>
          <a:endParaRPr lang="en-US" sz="1400" kern="1200" dirty="0"/>
        </a:p>
      </dsp:txBody>
      <dsp:txXfrm>
        <a:off x="7558069" y="1358222"/>
        <a:ext cx="1696289" cy="3040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ADBAD-4A3A-4D3B-BF89-E17F0F91CE41}">
      <dsp:nvSpPr>
        <dsp:cNvPr id="0" name=""/>
        <dsp:cNvSpPr/>
      </dsp:nvSpPr>
      <dsp:spPr>
        <a:xfrm>
          <a:off x="0" y="64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31DCF-6B4B-42A8-AB4B-7170A65B992D}">
      <dsp:nvSpPr>
        <dsp:cNvPr id="0" name=""/>
        <dsp:cNvSpPr/>
      </dsp:nvSpPr>
      <dsp:spPr>
        <a:xfrm>
          <a:off x="0" y="649"/>
          <a:ext cx="5655776" cy="10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Sikkerhed er oftest en udgift, som kan anses som en ”forsikring” mod angreb</a:t>
          </a:r>
          <a:endParaRPr lang="en-US" sz="1500" kern="1200" dirty="0"/>
        </a:p>
      </dsp:txBody>
      <dsp:txXfrm>
        <a:off x="0" y="649"/>
        <a:ext cx="5655776" cy="1063976"/>
      </dsp:txXfrm>
    </dsp:sp>
    <dsp:sp modelId="{B1451EDB-7671-4A2B-A5FE-842C83EFBB5F}">
      <dsp:nvSpPr>
        <dsp:cNvPr id="0" name=""/>
        <dsp:cNvSpPr/>
      </dsp:nvSpPr>
      <dsp:spPr>
        <a:xfrm>
          <a:off x="0" y="1064625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FEE1B-5080-4809-8C98-5E8E6DE5AE2B}">
      <dsp:nvSpPr>
        <dsp:cNvPr id="0" name=""/>
        <dsp:cNvSpPr/>
      </dsp:nvSpPr>
      <dsp:spPr>
        <a:xfrm>
          <a:off x="0" y="1064625"/>
          <a:ext cx="5655776" cy="10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/>
            <a:t>Når man ”kæmper” om virksomhedens midler, skal argumentation være god og saglig.</a:t>
          </a:r>
          <a:endParaRPr lang="en-US" sz="1500" kern="1200"/>
        </a:p>
      </dsp:txBody>
      <dsp:txXfrm>
        <a:off x="0" y="1064625"/>
        <a:ext cx="5655776" cy="1063976"/>
      </dsp:txXfrm>
    </dsp:sp>
    <dsp:sp modelId="{FFC2D62C-187F-46E5-91BE-DBD795907785}">
      <dsp:nvSpPr>
        <dsp:cNvPr id="0" name=""/>
        <dsp:cNvSpPr/>
      </dsp:nvSpPr>
      <dsp:spPr>
        <a:xfrm>
          <a:off x="0" y="2128601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C376A-1339-40EA-85FD-88ADFF11124A}">
      <dsp:nvSpPr>
        <dsp:cNvPr id="0" name=""/>
        <dsp:cNvSpPr/>
      </dsp:nvSpPr>
      <dsp:spPr>
        <a:xfrm>
          <a:off x="0" y="2128601"/>
          <a:ext cx="5655776" cy="10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/>
            <a:t>Virksomheder har forskellige modeller til udarbejdelse af indstilling = business case.</a:t>
          </a:r>
          <a:endParaRPr lang="en-US" sz="1500" kern="1200"/>
        </a:p>
      </dsp:txBody>
      <dsp:txXfrm>
        <a:off x="0" y="2128601"/>
        <a:ext cx="5655776" cy="1063976"/>
      </dsp:txXfrm>
    </dsp:sp>
    <dsp:sp modelId="{2B037B3F-DBFA-4140-91E5-69EF31B964C9}">
      <dsp:nvSpPr>
        <dsp:cNvPr id="0" name=""/>
        <dsp:cNvSpPr/>
      </dsp:nvSpPr>
      <dsp:spPr>
        <a:xfrm>
          <a:off x="0" y="3192578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B5D19-1623-4D38-AB9E-88D66C50CEC7}">
      <dsp:nvSpPr>
        <dsp:cNvPr id="0" name=""/>
        <dsp:cNvSpPr/>
      </dsp:nvSpPr>
      <dsp:spPr>
        <a:xfrm>
          <a:off x="0" y="3192578"/>
          <a:ext cx="5655776" cy="10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/>
            <a:t>Det er vigtig at kunne forklare trusler, sårbarheder og risikovurdering i indstillingen.</a:t>
          </a:r>
          <a:endParaRPr lang="en-US" sz="1500" kern="1200"/>
        </a:p>
      </dsp:txBody>
      <dsp:txXfrm>
        <a:off x="0" y="3192578"/>
        <a:ext cx="5655776" cy="1063976"/>
      </dsp:txXfrm>
    </dsp:sp>
    <dsp:sp modelId="{A9E61750-4878-482E-93AE-5812FCE5B42A}">
      <dsp:nvSpPr>
        <dsp:cNvPr id="0" name=""/>
        <dsp:cNvSpPr/>
      </dsp:nvSpPr>
      <dsp:spPr>
        <a:xfrm>
          <a:off x="0" y="4256554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C8652-E77E-40C5-BF53-4AEFEFF46764}">
      <dsp:nvSpPr>
        <dsp:cNvPr id="0" name=""/>
        <dsp:cNvSpPr/>
      </dsp:nvSpPr>
      <dsp:spPr>
        <a:xfrm>
          <a:off x="0" y="4256554"/>
          <a:ext cx="5655776" cy="10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Der er et grundprincip om at man ikke vil bruge 2 kroner på at beskytte 1 krone, så et billede af konsekvens ved angreb er vigtigt. (kan være vanskeligt at angive præcist)</a:t>
          </a:r>
          <a:endParaRPr lang="en-US" sz="1500" kern="1200" dirty="0"/>
        </a:p>
      </dsp:txBody>
      <dsp:txXfrm>
        <a:off x="0" y="4256554"/>
        <a:ext cx="5655776" cy="1063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AEE63-052D-4518-B6F1-3A2C62A0B72D}">
      <dsp:nvSpPr>
        <dsp:cNvPr id="0" name=""/>
        <dsp:cNvSpPr/>
      </dsp:nvSpPr>
      <dsp:spPr>
        <a:xfrm>
          <a:off x="0" y="209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24937-5809-49F5-8574-7DA5BE3F431A}">
      <dsp:nvSpPr>
        <dsp:cNvPr id="0" name=""/>
        <dsp:cNvSpPr/>
      </dsp:nvSpPr>
      <dsp:spPr>
        <a:xfrm>
          <a:off x="0" y="2099"/>
          <a:ext cx="5655776" cy="143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Formål</a:t>
          </a:r>
          <a:r>
            <a:rPr lang="en-US" sz="1800" kern="1200" dirty="0"/>
            <a:t>: At </a:t>
          </a:r>
          <a:r>
            <a:rPr lang="en-US" sz="1800" kern="1200" dirty="0" err="1"/>
            <a:t>argumentere</a:t>
          </a:r>
          <a:r>
            <a:rPr lang="en-US" sz="1800" kern="1200" dirty="0"/>
            <a:t> for </a:t>
          </a:r>
          <a:r>
            <a:rPr lang="en-US" sz="1800" kern="1200" dirty="0" err="1"/>
            <a:t>investering</a:t>
          </a:r>
          <a:r>
            <a:rPr lang="en-US" sz="1800" kern="1200" dirty="0"/>
            <a:t> </a:t>
          </a:r>
          <a:r>
            <a:rPr lang="en-US" sz="1800" kern="1200" dirty="0" err="1"/>
            <a:t>i</a:t>
          </a:r>
          <a:r>
            <a:rPr lang="en-US" sz="1800" kern="1200" dirty="0"/>
            <a:t> </a:t>
          </a:r>
          <a:r>
            <a:rPr lang="en-US" sz="1800" kern="1200" dirty="0" err="1"/>
            <a:t>cybersikkerhed</a:t>
          </a:r>
          <a:endParaRPr lang="en-US" sz="1800" kern="1200" dirty="0"/>
        </a:p>
      </dsp:txBody>
      <dsp:txXfrm>
        <a:off x="0" y="2099"/>
        <a:ext cx="5655776" cy="1432080"/>
      </dsp:txXfrm>
    </dsp:sp>
    <dsp:sp modelId="{06591F4E-8164-42B9-8CE1-07211AA77A00}">
      <dsp:nvSpPr>
        <dsp:cNvPr id="0" name=""/>
        <dsp:cNvSpPr/>
      </dsp:nvSpPr>
      <dsp:spPr>
        <a:xfrm>
          <a:off x="0" y="1434180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AF740-F04A-46C4-BAC9-B86EC319DD4C}">
      <dsp:nvSpPr>
        <dsp:cNvPr id="0" name=""/>
        <dsp:cNvSpPr/>
      </dsp:nvSpPr>
      <dsp:spPr>
        <a:xfrm>
          <a:off x="0" y="1434180"/>
          <a:ext cx="5655776" cy="143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Cybersikkerhed</a:t>
          </a:r>
          <a:r>
            <a:rPr lang="en-US" sz="1800" kern="1200" dirty="0"/>
            <a:t> er </a:t>
          </a:r>
          <a:r>
            <a:rPr lang="en-US" sz="1800" kern="1200" dirty="0" err="1"/>
            <a:t>en</a:t>
          </a:r>
          <a:r>
            <a:rPr lang="en-US" sz="1800" kern="1200" dirty="0"/>
            <a:t> </a:t>
          </a:r>
          <a:r>
            <a:rPr lang="en-US" sz="1800" kern="1200" dirty="0" err="1"/>
            <a:t>forretningskritisk</a:t>
          </a:r>
          <a:r>
            <a:rPr lang="en-US" sz="1800" kern="1200" dirty="0"/>
            <a:t> </a:t>
          </a:r>
          <a:r>
            <a:rPr lang="en-US" sz="1800" kern="1200" dirty="0" err="1"/>
            <a:t>disciplin</a:t>
          </a:r>
          <a:endParaRPr lang="en-US" sz="1800" kern="1200" dirty="0"/>
        </a:p>
      </dsp:txBody>
      <dsp:txXfrm>
        <a:off x="0" y="1434180"/>
        <a:ext cx="5655776" cy="1432080"/>
      </dsp:txXfrm>
    </dsp:sp>
    <dsp:sp modelId="{A8069174-3A99-45FC-8250-C44647D2D46F}">
      <dsp:nvSpPr>
        <dsp:cNvPr id="0" name=""/>
        <dsp:cNvSpPr/>
      </dsp:nvSpPr>
      <dsp:spPr>
        <a:xfrm>
          <a:off x="0" y="2866260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F0DCF-C97D-4F76-AA74-164B48F4C72C}">
      <dsp:nvSpPr>
        <dsp:cNvPr id="0" name=""/>
        <dsp:cNvSpPr/>
      </dsp:nvSpPr>
      <dsp:spPr>
        <a:xfrm>
          <a:off x="0" y="2866260"/>
          <a:ext cx="5655776" cy="143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Målgruppe</a:t>
          </a:r>
          <a:r>
            <a:rPr lang="en-US" sz="1800" kern="1200" dirty="0"/>
            <a:t>: </a:t>
          </a:r>
          <a:r>
            <a:rPr lang="en-US" sz="1800" kern="1200" dirty="0" err="1"/>
            <a:t>Ledelse</a:t>
          </a:r>
          <a:r>
            <a:rPr lang="en-US" sz="1800" kern="1200" dirty="0"/>
            <a:t>, </a:t>
          </a:r>
          <a:r>
            <a:rPr lang="en-US" sz="1800" kern="1200" dirty="0" err="1"/>
            <a:t>bestyrelse</a:t>
          </a:r>
          <a:r>
            <a:rPr lang="en-US" sz="1800" kern="1200" dirty="0"/>
            <a:t>, </a:t>
          </a:r>
          <a:r>
            <a:rPr lang="en-US" sz="1800" kern="1200" dirty="0" err="1"/>
            <a:t>beslutningstagere</a:t>
          </a:r>
          <a:endParaRPr lang="en-US" sz="1800" kern="1200" dirty="0"/>
        </a:p>
      </dsp:txBody>
      <dsp:txXfrm>
        <a:off x="0" y="2866260"/>
        <a:ext cx="5655776" cy="1432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715E9-71B9-4BDF-91EC-469C0FBEF1E4}">
      <dsp:nvSpPr>
        <dsp:cNvPr id="0" name=""/>
        <dsp:cNvSpPr/>
      </dsp:nvSpPr>
      <dsp:spPr>
        <a:xfrm>
          <a:off x="0" y="677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6AE8D-77CE-47E2-AAB2-1ADB45DC3A2E}">
      <dsp:nvSpPr>
        <dsp:cNvPr id="0" name=""/>
        <dsp:cNvSpPr/>
      </dsp:nvSpPr>
      <dsp:spPr>
        <a:xfrm>
          <a:off x="0" y="677"/>
          <a:ext cx="5655776" cy="110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Kortlægning</a:t>
          </a:r>
          <a:r>
            <a:rPr lang="en-US" sz="1800" kern="1200" dirty="0"/>
            <a:t> </a:t>
          </a:r>
          <a:r>
            <a:rPr lang="en-US" sz="1800" kern="1200" dirty="0" err="1"/>
            <a:t>af</a:t>
          </a:r>
          <a:r>
            <a:rPr lang="en-US" sz="1800" kern="1200" dirty="0"/>
            <a:t> </a:t>
          </a:r>
          <a:r>
            <a:rPr lang="en-US" sz="1800" kern="1200" dirty="0" err="1"/>
            <a:t>aktuelle</a:t>
          </a:r>
          <a:r>
            <a:rPr lang="en-US" sz="1800" kern="1200" dirty="0"/>
            <a:t> </a:t>
          </a:r>
          <a:r>
            <a:rPr lang="en-US" sz="1800" kern="1200" dirty="0" err="1"/>
            <a:t>trusler</a:t>
          </a:r>
          <a:r>
            <a:rPr lang="da-DK" sz="1800" kern="1200" dirty="0"/>
            <a:t> der skal imødekommes (trusselsbillede).  Eks. </a:t>
          </a:r>
          <a:r>
            <a:rPr lang="en-US" sz="1800" kern="1200" dirty="0"/>
            <a:t>ransomware, phishing, </a:t>
          </a:r>
          <a:r>
            <a:rPr lang="en-US" sz="1800" kern="1200" dirty="0" err="1"/>
            <a:t>insidertrusler</a:t>
          </a:r>
          <a:r>
            <a:rPr lang="en-US" sz="1800" kern="1200" dirty="0"/>
            <a:t>)</a:t>
          </a:r>
        </a:p>
      </dsp:txBody>
      <dsp:txXfrm>
        <a:off x="0" y="677"/>
        <a:ext cx="5655776" cy="1108936"/>
      </dsp:txXfrm>
    </dsp:sp>
    <dsp:sp modelId="{4BF67055-F5D1-4CEB-BE78-97176A95DD92}">
      <dsp:nvSpPr>
        <dsp:cNvPr id="0" name=""/>
        <dsp:cNvSpPr/>
      </dsp:nvSpPr>
      <dsp:spPr>
        <a:xfrm>
          <a:off x="0" y="1109613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107C-A595-47D7-97BF-23F7DA5D53A6}">
      <dsp:nvSpPr>
        <dsp:cNvPr id="0" name=""/>
        <dsp:cNvSpPr/>
      </dsp:nvSpPr>
      <dsp:spPr>
        <a:xfrm>
          <a:off x="0" y="1189822"/>
          <a:ext cx="5655776" cy="110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Vis risikoscore, så det belyses at du kigger på det vigtigste (sandsynlighed x konsekvens) (mere om det senere modul)</a:t>
          </a:r>
          <a:endParaRPr lang="en-US" sz="1800" kern="1200" dirty="0"/>
        </a:p>
      </dsp:txBody>
      <dsp:txXfrm>
        <a:off x="0" y="1189822"/>
        <a:ext cx="5655776" cy="1108936"/>
      </dsp:txXfrm>
    </dsp:sp>
    <dsp:sp modelId="{E19429E1-40BD-423A-BB3F-D3C83BD66013}">
      <dsp:nvSpPr>
        <dsp:cNvPr id="0" name=""/>
        <dsp:cNvSpPr/>
      </dsp:nvSpPr>
      <dsp:spPr>
        <a:xfrm>
          <a:off x="0" y="2266677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E2A9F-1C2E-4365-A0D3-AC740DB036CF}">
      <dsp:nvSpPr>
        <dsp:cNvPr id="0" name=""/>
        <dsp:cNvSpPr/>
      </dsp:nvSpPr>
      <dsp:spPr>
        <a:xfrm>
          <a:off x="0" y="2218549"/>
          <a:ext cx="5655776" cy="110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Identificer</a:t>
          </a:r>
          <a:r>
            <a:rPr lang="en-US" sz="1800" kern="1200" dirty="0"/>
            <a:t> </a:t>
          </a:r>
          <a:r>
            <a:rPr lang="en-US" sz="1800" kern="1200" dirty="0" err="1"/>
            <a:t>hvor</a:t>
          </a:r>
          <a:r>
            <a:rPr lang="en-US" sz="1800" kern="1200" dirty="0"/>
            <a:t> </a:t>
          </a:r>
          <a:r>
            <a:rPr lang="en-US" sz="1800" kern="1200" dirty="0" err="1"/>
            <a:t>virksomheden</a:t>
          </a:r>
          <a:r>
            <a:rPr lang="en-US" sz="1800" kern="1200" dirty="0"/>
            <a:t> er </a:t>
          </a:r>
          <a:r>
            <a:rPr lang="en-US" sz="1800" kern="1200" dirty="0" err="1"/>
            <a:t>sårbar</a:t>
          </a:r>
          <a:endParaRPr lang="en-US" sz="1800" kern="1200" dirty="0"/>
        </a:p>
      </dsp:txBody>
      <dsp:txXfrm>
        <a:off x="0" y="2218549"/>
        <a:ext cx="5655776" cy="1108936"/>
      </dsp:txXfrm>
    </dsp:sp>
    <dsp:sp modelId="{DCD83B9A-76AE-4DE8-BBBD-1C1DCB3E46F5}">
      <dsp:nvSpPr>
        <dsp:cNvPr id="0" name=""/>
        <dsp:cNvSpPr/>
      </dsp:nvSpPr>
      <dsp:spPr>
        <a:xfrm>
          <a:off x="0" y="3327485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5C1C8-FE21-4787-827F-DB122848CB5F}">
      <dsp:nvSpPr>
        <dsp:cNvPr id="0" name=""/>
        <dsp:cNvSpPr/>
      </dsp:nvSpPr>
      <dsp:spPr>
        <a:xfrm>
          <a:off x="0" y="3327485"/>
          <a:ext cx="5655776" cy="110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Konsekvenser</a:t>
          </a:r>
          <a:r>
            <a:rPr lang="da-DK" sz="1800" kern="1200" dirty="0"/>
            <a:t> ved angreb eks.</a:t>
          </a:r>
          <a:r>
            <a:rPr lang="en-US" sz="1800" kern="1200" dirty="0"/>
            <a:t> </a:t>
          </a:r>
          <a:r>
            <a:rPr lang="en-US" sz="1800" kern="1200" dirty="0" err="1"/>
            <a:t>økonomisk</a:t>
          </a:r>
          <a:r>
            <a:rPr lang="en-US" sz="1800" kern="1200" dirty="0"/>
            <a:t> tab, </a:t>
          </a:r>
          <a:r>
            <a:rPr lang="en-US" sz="1800" kern="1200" dirty="0" err="1"/>
            <a:t>omdømme</a:t>
          </a:r>
          <a:r>
            <a:rPr lang="en-US" sz="1800" kern="1200" dirty="0"/>
            <a:t>, </a:t>
          </a:r>
          <a:r>
            <a:rPr lang="en-US" sz="1800" kern="1200" dirty="0" err="1"/>
            <a:t>driftsforstyrrelser</a:t>
          </a:r>
          <a:r>
            <a:rPr lang="en-US" sz="1800" kern="1200" dirty="0"/>
            <a:t> etc.</a:t>
          </a:r>
        </a:p>
      </dsp:txBody>
      <dsp:txXfrm>
        <a:off x="0" y="3327485"/>
        <a:ext cx="5655776" cy="1108936"/>
      </dsp:txXfrm>
    </dsp:sp>
    <dsp:sp modelId="{77C3BBD5-55FF-4775-9D88-CD568A2BEC17}">
      <dsp:nvSpPr>
        <dsp:cNvPr id="0" name=""/>
        <dsp:cNvSpPr/>
      </dsp:nvSpPr>
      <dsp:spPr>
        <a:xfrm>
          <a:off x="0" y="4436421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A02B4-A06E-478F-B2F9-2AD8625F28DB}">
      <dsp:nvSpPr>
        <dsp:cNvPr id="0" name=""/>
        <dsp:cNvSpPr/>
      </dsp:nvSpPr>
      <dsp:spPr>
        <a:xfrm>
          <a:off x="0" y="4436421"/>
          <a:ext cx="5655776" cy="110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Eksempel: "Et </a:t>
          </a:r>
          <a:r>
            <a:rPr lang="en-US" sz="1800" kern="1200" dirty="0" err="1"/>
            <a:t>cyberangreb</a:t>
          </a:r>
          <a:r>
            <a:rPr lang="da-DK" sz="1800" kern="1200" dirty="0"/>
            <a:t> på dette område</a:t>
          </a:r>
          <a:r>
            <a:rPr lang="en-US" sz="1800" kern="1200" dirty="0"/>
            <a:t> </a:t>
          </a:r>
          <a:r>
            <a:rPr lang="en-US" sz="1800" kern="1200" dirty="0" err="1"/>
            <a:t>kan</a:t>
          </a:r>
          <a:r>
            <a:rPr lang="en-US" sz="1800" kern="1200" dirty="0"/>
            <a:t> </a:t>
          </a:r>
          <a:r>
            <a:rPr lang="en-US" sz="1800" kern="1200" dirty="0" err="1"/>
            <a:t>koste</a:t>
          </a:r>
          <a:r>
            <a:rPr lang="en-US" sz="1800" kern="1200" dirty="0"/>
            <a:t> </a:t>
          </a:r>
          <a:r>
            <a:rPr lang="en-US" sz="1800" kern="1200" dirty="0" err="1"/>
            <a:t>virksomheden</a:t>
          </a:r>
          <a:r>
            <a:rPr lang="en-US" sz="1800" kern="1200" dirty="0"/>
            <a:t> X kr. </a:t>
          </a:r>
          <a:r>
            <a:rPr lang="en-US" sz="1800" kern="1200" dirty="0" err="1"/>
            <a:t>i</a:t>
          </a:r>
          <a:r>
            <a:rPr lang="en-US" sz="1800" kern="1200" dirty="0"/>
            <a:t> </a:t>
          </a:r>
          <a:r>
            <a:rPr lang="en-US" sz="1800" kern="1200" dirty="0" err="1"/>
            <a:t>tabt</a:t>
          </a:r>
          <a:r>
            <a:rPr lang="en-US" sz="1800" kern="1200" dirty="0"/>
            <a:t> </a:t>
          </a:r>
          <a:r>
            <a:rPr lang="en-US" sz="1800" kern="1200" dirty="0" err="1"/>
            <a:t>omsætning</a:t>
          </a:r>
          <a:r>
            <a:rPr lang="en-US" sz="1800" kern="1200" dirty="0"/>
            <a:t>. </a:t>
          </a:r>
        </a:p>
      </dsp:txBody>
      <dsp:txXfrm>
        <a:off x="0" y="4436421"/>
        <a:ext cx="5655776" cy="11089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7026F-BD77-45F2-BBC3-71835B16E25A}">
      <dsp:nvSpPr>
        <dsp:cNvPr id="0" name=""/>
        <dsp:cNvSpPr/>
      </dsp:nvSpPr>
      <dsp:spPr>
        <a:xfrm>
          <a:off x="0" y="0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1FDF5-46F4-42C3-812D-7068108933E7}">
      <dsp:nvSpPr>
        <dsp:cNvPr id="0" name=""/>
        <dsp:cNvSpPr/>
      </dsp:nvSpPr>
      <dsp:spPr>
        <a:xfrm>
          <a:off x="0" y="0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Beregn</a:t>
          </a:r>
          <a:r>
            <a:rPr lang="da-DK" sz="1800" kern="1200" dirty="0"/>
            <a:t>/estimer</a:t>
          </a:r>
          <a:r>
            <a:rPr lang="en-US" sz="1800" kern="1200" dirty="0"/>
            <a:t> </a:t>
          </a:r>
          <a:r>
            <a:rPr lang="en-US" sz="1800" kern="1200" dirty="0" err="1"/>
            <a:t>økonomisk</a:t>
          </a:r>
          <a:r>
            <a:rPr lang="en-US" sz="1800" kern="1200" dirty="0"/>
            <a:t> </a:t>
          </a:r>
          <a:r>
            <a:rPr lang="en-US" sz="1800" kern="1200" dirty="0" err="1"/>
            <a:t>påvirkning</a:t>
          </a:r>
          <a:r>
            <a:rPr lang="en-US" sz="1800" kern="1200" dirty="0"/>
            <a:t> </a:t>
          </a:r>
          <a:r>
            <a:rPr lang="en-US" sz="1800" kern="1200" dirty="0" err="1"/>
            <a:t>ved</a:t>
          </a:r>
          <a:r>
            <a:rPr lang="en-US" sz="1800" kern="1200" dirty="0"/>
            <a:t> </a:t>
          </a:r>
          <a:r>
            <a:rPr lang="en-US" sz="1800" kern="1200" dirty="0" err="1"/>
            <a:t>hændelse</a:t>
          </a:r>
          <a:endParaRPr lang="en-US" sz="1800" kern="1200" dirty="0"/>
        </a:p>
      </dsp:txBody>
      <dsp:txXfrm>
        <a:off x="0" y="0"/>
        <a:ext cx="5655776" cy="1075109"/>
      </dsp:txXfrm>
    </dsp:sp>
    <dsp:sp modelId="{463EF780-3E74-47FD-8F12-E089D7606ABC}">
      <dsp:nvSpPr>
        <dsp:cNvPr id="0" name=""/>
        <dsp:cNvSpPr/>
      </dsp:nvSpPr>
      <dsp:spPr>
        <a:xfrm>
          <a:off x="0" y="866560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51E6B-1AD2-487F-90DA-C1C0F1395C8A}">
      <dsp:nvSpPr>
        <dsp:cNvPr id="0" name=""/>
        <dsp:cNvSpPr/>
      </dsp:nvSpPr>
      <dsp:spPr>
        <a:xfrm>
          <a:off x="0" y="848648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Overvej</a:t>
          </a:r>
          <a:r>
            <a:rPr lang="en-US" sz="1800" kern="1200" dirty="0"/>
            <a:t> </a:t>
          </a:r>
          <a:r>
            <a:rPr lang="en-US" sz="1800" kern="1200" dirty="0" err="1"/>
            <a:t>både</a:t>
          </a:r>
          <a:r>
            <a:rPr lang="en-US" sz="1800" kern="1200" dirty="0"/>
            <a:t> </a:t>
          </a:r>
          <a:r>
            <a:rPr lang="en-US" sz="1800" kern="1200" dirty="0" err="1"/>
            <a:t>direkte</a:t>
          </a:r>
          <a:r>
            <a:rPr lang="en-US" sz="1800" kern="1200" dirty="0"/>
            <a:t> </a:t>
          </a:r>
          <a:r>
            <a:rPr lang="en-US" sz="1800" kern="1200" dirty="0" err="1"/>
            <a:t>og</a:t>
          </a:r>
          <a:r>
            <a:rPr lang="en-US" sz="1800" kern="1200" dirty="0"/>
            <a:t> </a:t>
          </a:r>
          <a:r>
            <a:rPr lang="en-US" sz="1800" kern="1200" dirty="0" err="1"/>
            <a:t>indirekte</a:t>
          </a:r>
          <a:r>
            <a:rPr lang="en-US" sz="1800" kern="1200" dirty="0"/>
            <a:t> </a:t>
          </a:r>
          <a:r>
            <a:rPr lang="en-US" sz="1800" kern="1200" dirty="0" err="1"/>
            <a:t>omkostninger</a:t>
          </a:r>
          <a:r>
            <a:rPr lang="en-US" sz="1800" kern="1200" dirty="0"/>
            <a:t> (</a:t>
          </a:r>
          <a:r>
            <a:rPr lang="en-US" sz="1800" kern="1200" dirty="0" err="1"/>
            <a:t>bøder</a:t>
          </a:r>
          <a:r>
            <a:rPr lang="en-US" sz="1800" kern="1200" dirty="0"/>
            <a:t>,</a:t>
          </a:r>
          <a:r>
            <a:rPr lang="da-DK" sz="1800" kern="1200" dirty="0"/>
            <a:t> reetablering</a:t>
          </a:r>
          <a:r>
            <a:rPr lang="en-US" sz="1800" kern="1200" dirty="0"/>
            <a:t>,</a:t>
          </a:r>
          <a:r>
            <a:rPr lang="da-DK" sz="1800" kern="1200" dirty="0"/>
            <a:t> mistede </a:t>
          </a:r>
          <a:r>
            <a:rPr lang="en-US" sz="1800" kern="1200" dirty="0" err="1"/>
            <a:t>kunder</a:t>
          </a:r>
          <a:r>
            <a:rPr lang="da-DK" sz="1800" kern="1200" dirty="0"/>
            <a:t> etc.</a:t>
          </a:r>
          <a:r>
            <a:rPr lang="en-US" sz="1800" kern="1200" dirty="0"/>
            <a:t>)</a:t>
          </a:r>
        </a:p>
      </dsp:txBody>
      <dsp:txXfrm>
        <a:off x="0" y="848648"/>
        <a:ext cx="5655776" cy="1075109"/>
      </dsp:txXfrm>
    </dsp:sp>
    <dsp:sp modelId="{27C56D33-77A6-4B3A-B0E3-C0C3137E3522}">
      <dsp:nvSpPr>
        <dsp:cNvPr id="0" name=""/>
        <dsp:cNvSpPr/>
      </dsp:nvSpPr>
      <dsp:spPr>
        <a:xfrm>
          <a:off x="0" y="215021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69DCA-6C35-4526-BB42-D2368C3C6A70}">
      <dsp:nvSpPr>
        <dsp:cNvPr id="0" name=""/>
        <dsp:cNvSpPr/>
      </dsp:nvSpPr>
      <dsp:spPr>
        <a:xfrm>
          <a:off x="0" y="215021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Worst-case, most-likely </a:t>
          </a:r>
          <a:r>
            <a:rPr lang="en-US" sz="1800" kern="1200" dirty="0" err="1"/>
            <a:t>og</a:t>
          </a:r>
          <a:r>
            <a:rPr lang="en-US" sz="1800" kern="1200" dirty="0"/>
            <a:t> best-case </a:t>
          </a:r>
          <a:r>
            <a:rPr lang="en-US" sz="1800" kern="1200" dirty="0" err="1"/>
            <a:t>scenarier</a:t>
          </a:r>
          <a:r>
            <a:rPr lang="da-DK" sz="1800" kern="1200" dirty="0"/>
            <a:t> (spænd for konsekvensscenarier)</a:t>
          </a:r>
          <a:endParaRPr lang="en-US" sz="1800" kern="1200" dirty="0"/>
        </a:p>
      </dsp:txBody>
      <dsp:txXfrm>
        <a:off x="0" y="2150219"/>
        <a:ext cx="5655776" cy="1075109"/>
      </dsp:txXfrm>
    </dsp:sp>
    <dsp:sp modelId="{6F5C0B92-F8CF-42E2-88B1-D11AD974E1B6}">
      <dsp:nvSpPr>
        <dsp:cNvPr id="0" name=""/>
        <dsp:cNvSpPr/>
      </dsp:nvSpPr>
      <dsp:spPr>
        <a:xfrm>
          <a:off x="0" y="341783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FEC46-0525-4D18-81C4-0C9D5080211C}">
      <dsp:nvSpPr>
        <dsp:cNvPr id="0" name=""/>
        <dsp:cNvSpPr/>
      </dsp:nvSpPr>
      <dsp:spPr>
        <a:xfrm>
          <a:off x="0" y="322532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Brug gerne </a:t>
          </a:r>
          <a:r>
            <a:rPr lang="en-US" sz="1800" kern="1200" dirty="0" err="1"/>
            <a:t>en</a:t>
          </a:r>
          <a:r>
            <a:rPr lang="en-US" sz="1800" kern="1200" dirty="0"/>
            <a:t> </a:t>
          </a:r>
          <a:r>
            <a:rPr lang="en-US" sz="1800" kern="1200" dirty="0" err="1"/>
            <a:t>tabel</a:t>
          </a:r>
          <a:r>
            <a:rPr lang="en-US" sz="1800" kern="1200" dirty="0"/>
            <a:t> </a:t>
          </a:r>
          <a:r>
            <a:rPr lang="en-US" sz="1800" kern="1200" dirty="0" err="1"/>
            <a:t>eller</a:t>
          </a:r>
          <a:r>
            <a:rPr lang="en-US" sz="1800" kern="1200" dirty="0"/>
            <a:t> </a:t>
          </a:r>
          <a:r>
            <a:rPr lang="en-US" sz="1800" kern="1200" dirty="0" err="1"/>
            <a:t>graf</a:t>
          </a:r>
          <a:r>
            <a:rPr lang="da-DK" sz="1800" kern="1200" dirty="0"/>
            <a:t>.</a:t>
          </a:r>
          <a:endParaRPr lang="en-US" sz="1800" kern="1200" dirty="0"/>
        </a:p>
      </dsp:txBody>
      <dsp:txXfrm>
        <a:off x="0" y="3225329"/>
        <a:ext cx="5655776" cy="10751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77687-58A8-4952-AF43-FA26DEFA9C1C}">
      <dsp:nvSpPr>
        <dsp:cNvPr id="0" name=""/>
        <dsp:cNvSpPr/>
      </dsp:nvSpPr>
      <dsp:spPr>
        <a:xfrm>
          <a:off x="0" y="0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57804-25E2-453D-9CD3-C49D90840A1D}">
      <dsp:nvSpPr>
        <dsp:cNvPr id="0" name=""/>
        <dsp:cNvSpPr/>
      </dsp:nvSpPr>
      <dsp:spPr>
        <a:xfrm>
          <a:off x="0" y="0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Eks. a</a:t>
          </a:r>
          <a:r>
            <a:rPr lang="en-US" sz="1800" kern="1200" dirty="0" err="1"/>
            <a:t>wareness-træning</a:t>
          </a:r>
          <a:r>
            <a:rPr lang="en-US" sz="1800" kern="1200" dirty="0"/>
            <a:t>, firewall-</a:t>
          </a:r>
          <a:r>
            <a:rPr lang="en-US" sz="1800" kern="1200" dirty="0" err="1"/>
            <a:t>opgraderinger</a:t>
          </a:r>
          <a:r>
            <a:rPr lang="en-US" sz="1800" kern="1200" dirty="0"/>
            <a:t>, </a:t>
          </a:r>
          <a:r>
            <a:rPr lang="en-US" sz="1800" kern="1200" dirty="0" err="1"/>
            <a:t>penetrationstest</a:t>
          </a:r>
          <a:r>
            <a:rPr lang="en-US" sz="1800" kern="1200" dirty="0"/>
            <a:t> </a:t>
          </a:r>
          <a:r>
            <a:rPr lang="en-US" sz="1800" kern="1200" dirty="0" err="1"/>
            <a:t>osv</a:t>
          </a:r>
          <a:r>
            <a:rPr lang="en-US" sz="1800" kern="1200" dirty="0"/>
            <a:t>.</a:t>
          </a:r>
        </a:p>
      </dsp:txBody>
      <dsp:txXfrm>
        <a:off x="0" y="0"/>
        <a:ext cx="5655776" cy="1075109"/>
      </dsp:txXfrm>
    </dsp:sp>
    <dsp:sp modelId="{0E89CE3C-7CE2-4340-BC77-D45429F6DC8C}">
      <dsp:nvSpPr>
        <dsp:cNvPr id="0" name=""/>
        <dsp:cNvSpPr/>
      </dsp:nvSpPr>
      <dsp:spPr>
        <a:xfrm>
          <a:off x="0" y="107510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68875-1DA0-4966-B5CD-17A69533584A}">
      <dsp:nvSpPr>
        <dsp:cNvPr id="0" name=""/>
        <dsp:cNvSpPr/>
      </dsp:nvSpPr>
      <dsp:spPr>
        <a:xfrm>
          <a:off x="0" y="107510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Hvilke</a:t>
          </a:r>
          <a:r>
            <a:rPr lang="en-US" sz="1800" kern="1200" dirty="0"/>
            <a:t> </a:t>
          </a:r>
          <a:r>
            <a:rPr lang="en-US" sz="1800" kern="1200" dirty="0" err="1"/>
            <a:t>trusler</a:t>
          </a:r>
          <a:r>
            <a:rPr lang="en-US" sz="1800" kern="1200" dirty="0"/>
            <a:t> </a:t>
          </a:r>
          <a:r>
            <a:rPr lang="en-US" sz="1800" kern="1200" dirty="0" err="1"/>
            <a:t>adresseres</a:t>
          </a:r>
          <a:r>
            <a:rPr lang="en-US" sz="1800" kern="1200" dirty="0"/>
            <a:t> </a:t>
          </a:r>
          <a:r>
            <a:rPr lang="en-US" sz="1800" kern="1200" dirty="0" err="1"/>
            <a:t>af</a:t>
          </a:r>
          <a:r>
            <a:rPr lang="en-US" sz="1800" kern="1200" dirty="0"/>
            <a:t> </a:t>
          </a:r>
          <a:r>
            <a:rPr lang="en-US" sz="1800" kern="1200" dirty="0" err="1"/>
            <a:t>hver</a:t>
          </a:r>
          <a:r>
            <a:rPr lang="en-US" sz="1800" kern="1200" dirty="0"/>
            <a:t> </a:t>
          </a:r>
          <a:r>
            <a:rPr lang="en-US" sz="1800" kern="1200" dirty="0" err="1"/>
            <a:t>indstillet</a:t>
          </a:r>
          <a:r>
            <a:rPr lang="en-US" sz="1800" kern="1200" dirty="0"/>
            <a:t> </a:t>
          </a:r>
          <a:r>
            <a:rPr lang="en-US" sz="1800" kern="1200" dirty="0" err="1"/>
            <a:t>løsning</a:t>
          </a:r>
          <a:r>
            <a:rPr lang="en-US" sz="1800" kern="1200" dirty="0"/>
            <a:t>?</a:t>
          </a:r>
        </a:p>
      </dsp:txBody>
      <dsp:txXfrm>
        <a:off x="0" y="1075109"/>
        <a:ext cx="5655776" cy="1075109"/>
      </dsp:txXfrm>
    </dsp:sp>
    <dsp:sp modelId="{3738A8A8-E33B-47F4-B3EE-413B09263A7C}">
      <dsp:nvSpPr>
        <dsp:cNvPr id="0" name=""/>
        <dsp:cNvSpPr/>
      </dsp:nvSpPr>
      <dsp:spPr>
        <a:xfrm>
          <a:off x="0" y="215021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32BCA-BC1B-423C-B7EA-8B15C697A199}">
      <dsp:nvSpPr>
        <dsp:cNvPr id="0" name=""/>
        <dsp:cNvSpPr/>
      </dsp:nvSpPr>
      <dsp:spPr>
        <a:xfrm>
          <a:off x="0" y="215021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Estimerede</a:t>
          </a:r>
          <a:r>
            <a:rPr lang="en-US" sz="1800" kern="1200" dirty="0"/>
            <a:t> </a:t>
          </a:r>
          <a:r>
            <a:rPr lang="en-US" sz="1800" kern="1200" dirty="0" err="1"/>
            <a:t>omkostninger</a:t>
          </a:r>
          <a:r>
            <a:rPr lang="en-US" sz="1800" kern="1200" dirty="0"/>
            <a:t> for </a:t>
          </a:r>
          <a:r>
            <a:rPr lang="en-US" sz="1800" kern="1200" dirty="0" err="1"/>
            <a:t>hver</a:t>
          </a:r>
          <a:r>
            <a:rPr lang="en-US" sz="1800" kern="1200" dirty="0"/>
            <a:t> </a:t>
          </a:r>
          <a:r>
            <a:rPr lang="en-US" sz="1800" kern="1200" dirty="0" err="1"/>
            <a:t>løsning</a:t>
          </a:r>
          <a:r>
            <a:rPr lang="en-US" sz="1800" kern="1200" dirty="0"/>
            <a:t>.</a:t>
          </a:r>
        </a:p>
      </dsp:txBody>
      <dsp:txXfrm>
        <a:off x="0" y="2150219"/>
        <a:ext cx="5655776" cy="1075109"/>
      </dsp:txXfrm>
    </dsp:sp>
    <dsp:sp modelId="{C3BD79C3-3E93-4B27-ABF3-84E925C63608}">
      <dsp:nvSpPr>
        <dsp:cNvPr id="0" name=""/>
        <dsp:cNvSpPr/>
      </dsp:nvSpPr>
      <dsp:spPr>
        <a:xfrm>
          <a:off x="0" y="3225329"/>
          <a:ext cx="56557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86AE5-2F4F-40B8-AC7C-7BFDFB6D176D}">
      <dsp:nvSpPr>
        <dsp:cNvPr id="0" name=""/>
        <dsp:cNvSpPr/>
      </dsp:nvSpPr>
      <dsp:spPr>
        <a:xfrm>
          <a:off x="0" y="3225329"/>
          <a:ext cx="5655776" cy="1075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Prioritér</a:t>
          </a:r>
          <a:r>
            <a:rPr lang="en-US" sz="1800" kern="1200" dirty="0"/>
            <a:t> </a:t>
          </a:r>
          <a:r>
            <a:rPr lang="en-US" sz="1800" kern="1200" dirty="0" err="1"/>
            <a:t>løsninger</a:t>
          </a:r>
          <a:r>
            <a:rPr lang="en-US" sz="1800" kern="1200" dirty="0"/>
            <a:t> </a:t>
          </a:r>
          <a:r>
            <a:rPr lang="en-US" sz="1800" kern="1200" dirty="0" err="1"/>
            <a:t>efter</a:t>
          </a:r>
          <a:r>
            <a:rPr lang="en-US" sz="1800" kern="1200" dirty="0"/>
            <a:t> </a:t>
          </a:r>
          <a:r>
            <a:rPr lang="en-US" sz="1800" kern="1200" dirty="0" err="1"/>
            <a:t>effekt</a:t>
          </a:r>
          <a:r>
            <a:rPr lang="en-US" sz="1800" kern="1200" dirty="0"/>
            <a:t> </a:t>
          </a:r>
          <a:r>
            <a:rPr lang="en-US" sz="1800" kern="1200" dirty="0" err="1"/>
            <a:t>og</a:t>
          </a:r>
          <a:r>
            <a:rPr lang="en-US" sz="1800" kern="1200" dirty="0"/>
            <a:t> pris.</a:t>
          </a:r>
        </a:p>
      </dsp:txBody>
      <dsp:txXfrm>
        <a:off x="0" y="3225329"/>
        <a:ext cx="5655776" cy="1075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33D7D-0CE3-4E71-AE59-2446EA472CA5}" type="datetimeFigureOut">
              <a:rPr lang="da-DK" smtClean="0"/>
              <a:t>18-09-2025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919A4-874C-4752-A237-8D5E05EDC80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955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19A4-874C-4752-A237-8D5E05EDC80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512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3AE74-7E62-4D13-A6C2-81941875241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den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2C2DE219-33C6-A7E3-FE38-E2888694B8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6CB9C1-1168-DC60-F83C-216ED81709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0AA5BC8-B46B-F7D9-EDD5-81A153A98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994D425-07AD-E7D7-9D72-D1DA62500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139334C-B5A2-ACD8-DA69-BE9378DC5F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2A9D9FC-5A48-9086-E672-9944971371E0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CAB28EC-5252-8B2F-0968-259EE52B3EC2}"/>
              </a:ext>
            </a:extLst>
          </p:cNvPr>
          <p:cNvSpPr/>
          <p:nvPr userDrawn="1"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B168CE0-7676-D809-12B9-30911BF62EE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BE64D-10DD-04E9-D948-570908CF2D32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FB896D1B-2BE4-E515-94F3-8C2E98DAEB3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FB41A2C8-6C86-FB4A-AAB3-929835579E0D}"/>
              </a:ext>
            </a:extLst>
          </p:cNvPr>
          <p:cNvCxnSpPr>
            <a:cxnSpLocks/>
          </p:cNvCxnSpPr>
          <p:nvPr userDrawn="1"/>
        </p:nvCxnSpPr>
        <p:spPr>
          <a:xfrm>
            <a:off x="924269" y="6104054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4E33EE05-8F95-4893-238B-F149EB10E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2859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-2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F6ACCFA8-6CE0-E37B-E68E-C1BA6D4C79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17273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92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7CA7DEF1-BA6C-75EA-6002-D05B8D7A6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40882" y="5561045"/>
            <a:ext cx="4501978" cy="88329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89006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et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2C1BF60-06FB-3B24-3D1A-CA1C190B4B3C}"/>
              </a:ext>
            </a:extLst>
          </p:cNvPr>
          <p:cNvSpPr txBox="1"/>
          <p:nvPr userDrawn="1"/>
        </p:nvSpPr>
        <p:spPr>
          <a:xfrm>
            <a:off x="7063273" y="7931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5D8DD052-F369-4F26-95C3-50DB86861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516B1A4-9943-D09D-4408-5F3C1AAB9C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F60D2C-D6EF-28B6-82FF-F1E6C4625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1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dt billede med 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3CC9FCDF-2FC8-45F8-FF96-6A4025D574F0}"/>
              </a:ext>
            </a:extLst>
          </p:cNvPr>
          <p:cNvCxnSpPr>
            <a:cxnSpLocks/>
          </p:cNvCxnSpPr>
          <p:nvPr/>
        </p:nvCxnSpPr>
        <p:spPr>
          <a:xfrm>
            <a:off x="905608" y="6309320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8784" y="8326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21" name="Grafik 20" descr="Badge 1 med massiv udfyldning">
            <a:extLst>
              <a:ext uri="{FF2B5EF4-FFF2-40B4-BE49-F238E27FC236}">
                <a16:creationId xmlns:a16="http://schemas.microsoft.com/office/drawing/2014/main" id="{414CB1FD-2F7F-568D-87A3-AA5F2E43A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6037" y="1724082"/>
            <a:ext cx="718913" cy="718913"/>
          </a:xfrm>
          <a:prstGeom prst="rect">
            <a:avLst/>
          </a:prstGeom>
        </p:spPr>
      </p:pic>
      <p:pic>
        <p:nvPicPr>
          <p:cNvPr id="22" name="Grafik 21" descr="Badge med massiv udfyldning">
            <a:extLst>
              <a:ext uri="{FF2B5EF4-FFF2-40B4-BE49-F238E27FC236}">
                <a16:creationId xmlns:a16="http://schemas.microsoft.com/office/drawing/2014/main" id="{256D1EF6-5D08-9A88-3344-6BFE56485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6037" y="3099743"/>
            <a:ext cx="718913" cy="718913"/>
          </a:xfrm>
          <a:prstGeom prst="rect">
            <a:avLst/>
          </a:prstGeom>
        </p:spPr>
      </p:pic>
      <p:pic>
        <p:nvPicPr>
          <p:cNvPr id="23" name="Grafik 22" descr="Badge 3 med massiv udfyldning">
            <a:extLst>
              <a:ext uri="{FF2B5EF4-FFF2-40B4-BE49-F238E27FC236}">
                <a16:creationId xmlns:a16="http://schemas.microsoft.com/office/drawing/2014/main" id="{17E4907E-C0D4-6E55-FB1C-714ED9C17C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037" y="4508922"/>
            <a:ext cx="718913" cy="718913"/>
          </a:xfrm>
          <a:prstGeom prst="rect">
            <a:avLst/>
          </a:prstGeom>
        </p:spPr>
      </p:pic>
      <p:sp>
        <p:nvSpPr>
          <p:cNvPr id="28" name="Pladsholder til tekst 19">
            <a:extLst>
              <a:ext uri="{FF2B5EF4-FFF2-40B4-BE49-F238E27FC236}">
                <a16:creationId xmlns:a16="http://schemas.microsoft.com/office/drawing/2014/main" id="{D9D10D8D-2441-FA2C-C1B8-1D95FC55F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78822" y="1881737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0" name="Pladsholder til tekst 19">
            <a:extLst>
              <a:ext uri="{FF2B5EF4-FFF2-40B4-BE49-F238E27FC236}">
                <a16:creationId xmlns:a16="http://schemas.microsoft.com/office/drawing/2014/main" id="{E42AE478-112D-AB0E-133D-472906C1B7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078822" y="3273463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2" name="Pladsholder til tekst 19">
            <a:extLst>
              <a:ext uri="{FF2B5EF4-FFF2-40B4-BE49-F238E27FC236}">
                <a16:creationId xmlns:a16="http://schemas.microsoft.com/office/drawing/2014/main" id="{46B1035F-A721-8566-C570-5BF6CD54FD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78822" y="4682642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4E97CA4-2FEB-E952-701A-94AC3A176EF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64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to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Pladsholder til indhold 3">
            <a:extLst>
              <a:ext uri="{FF2B5EF4-FFF2-40B4-BE49-F238E27FC236}">
                <a16:creationId xmlns:a16="http://schemas.microsoft.com/office/drawing/2014/main" id="{063FB2A0-E2A8-7639-5821-EA30510BA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0775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538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DA7DDE-63A6-5E98-0EC4-738E3F603C9A}"/>
              </a:ext>
            </a:extLst>
          </p:cNvPr>
          <p:cNvSpPr/>
          <p:nvPr userDrawn="1"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54ABB45-9D02-C95E-4427-18F343D6D612}"/>
              </a:ext>
            </a:extLst>
          </p:cNvPr>
          <p:cNvSpPr/>
          <p:nvPr userDrawn="1"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A7871B6C-23E6-0643-2DDB-7CE708093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2442907-9607-FBD5-41BE-6F012CFF8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2">
            <a:extLst>
              <a:ext uri="{FF2B5EF4-FFF2-40B4-BE49-F238E27FC236}">
                <a16:creationId xmlns:a16="http://schemas.microsoft.com/office/drawing/2014/main" id="{921CC2E2-C216-1654-6436-4F23FF6174D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8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èn overskrift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885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0056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81912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7517C1-57BE-3C06-76C5-125A76A57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3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overskrifter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22713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9878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6317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5F7AD4-F672-5698-2F38-608B2E0C6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13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F85ABD62-253C-7D26-2060-90103E5CA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5567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4662DEC7-4912-95D4-725F-9DBD13CDE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9878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34E7724-DF42-9222-9ADB-53B0C0E36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0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ekst 21">
            <a:extLst>
              <a:ext uri="{FF2B5EF4-FFF2-40B4-BE49-F238E27FC236}">
                <a16:creationId xmlns:a16="http://schemas.microsoft.com/office/drawing/2014/main" id="{6AF7C5D9-4A61-9AFB-55B2-59864D54C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1F23421-9BB5-B66E-2915-7AC5D1C649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D6ED4BE-01AC-F3C9-BEAE-18399B71C5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8427B0-6F2A-9A36-BA01-8150978C21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0254" y="837025"/>
            <a:ext cx="5655776" cy="5321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1117402-4D1F-2B99-74B2-57532C00E0E0}"/>
              </a:ext>
            </a:extLst>
          </p:cNvPr>
          <p:cNvSpPr/>
          <p:nvPr userDrawn="1"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D89150D-33F7-C7EA-4565-830E42B119EF}"/>
              </a:ext>
            </a:extLst>
          </p:cNvPr>
          <p:cNvSpPr/>
          <p:nvPr userDrawn="1"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956E59B5-69E2-3426-86B0-660FF5B7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5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40D9666-406B-DB5B-73C6-16F9D8892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14398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861457B-7A00-BE74-BFA9-F4B6924A8C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98877" y="436141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1">
                <a:lumMod val="50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7" y="436140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E74A03EC-E5FA-79D1-2E92-7E2B69B497F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16" y="194962"/>
            <a:ext cx="1931436" cy="726963"/>
          </a:xfrm>
          <a:prstGeom prst="rect">
            <a:avLst/>
          </a:prstGeom>
        </p:spPr>
      </p:pic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BEEA16E3-A5E2-0855-4482-279792F9C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6332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6D44003B-7C03-F9A5-2DE0-1A2B7E8AF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12606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69856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runde billeder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CD6D3C6-2CAC-6C9A-A3DF-9BFDD74C8B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2030" y="785132"/>
            <a:ext cx="4357398" cy="4357397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2EBF9CBC-4B0B-0256-FC20-008C5A7ADF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0543" y="3547382"/>
            <a:ext cx="2525486" cy="2525486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852246"/>
            <a:ext cx="4949760" cy="42206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9FB30B0-C3B1-8663-0D9A-EC5CF4927F14}"/>
              </a:ext>
            </a:extLst>
          </p:cNvPr>
          <p:cNvSpPr/>
          <p:nvPr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97722E6-54DB-46BE-D13E-34D050586DE2}"/>
              </a:ext>
            </a:extLst>
          </p:cNvPr>
          <p:cNvSpPr/>
          <p:nvPr userDrawn="1"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3C32BFDE-1C03-812C-A5E3-30680D7D0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782152"/>
            <a:ext cx="4949760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44DACAA-D3A2-06DC-1F35-F2B4216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oks med farvet bund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 rot="5400000">
            <a:off x="5050971" y="-283028"/>
            <a:ext cx="2090057" cy="1219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CB5A48A-2E4C-AD56-8DE6-E60836641FA2}"/>
              </a:ext>
            </a:extLst>
          </p:cNvPr>
          <p:cNvSpPr txBox="1">
            <a:spLocks/>
          </p:cNvSpPr>
          <p:nvPr userDrawn="1"/>
        </p:nvSpPr>
        <p:spPr>
          <a:xfrm>
            <a:off x="1500554" y="2166972"/>
            <a:ext cx="9206523" cy="358967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a-DK" sz="180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E788242D-E2F8-8F7B-3491-A61E1FA5EC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0553" y="1057680"/>
            <a:ext cx="9206523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8">
            <a:extLst>
              <a:ext uri="{FF2B5EF4-FFF2-40B4-BE49-F238E27FC236}">
                <a16:creationId xmlns:a16="http://schemas.microsoft.com/office/drawing/2014/main" id="{851A094B-990F-8F94-975B-7B7DD748BD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0090" y="2176510"/>
            <a:ext cx="9206523" cy="3589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8BA79972-1283-3664-EEBF-DEE63E404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03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>
            <a:extLst>
              <a:ext uri="{FF2B5EF4-FFF2-40B4-BE49-F238E27FC236}">
                <a16:creationId xmlns:a16="http://schemas.microsoft.com/office/drawing/2014/main" id="{472C92E0-91EE-E45C-70DA-61B42DD33B61}"/>
              </a:ext>
            </a:extLst>
          </p:cNvPr>
          <p:cNvSpPr/>
          <p:nvPr/>
        </p:nvSpPr>
        <p:spPr>
          <a:xfrm>
            <a:off x="0" y="0"/>
            <a:ext cx="4730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1">
            <a:extLst>
              <a:ext uri="{FF2B5EF4-FFF2-40B4-BE49-F238E27FC236}">
                <a16:creationId xmlns:a16="http://schemas.microsoft.com/office/drawing/2014/main" id="{F897E297-5976-19F9-D84E-BB274E6A37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971" y="522515"/>
            <a:ext cx="3801742" cy="10072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 dirty="0"/>
              <a:t>Klik for at tilføje en titel</a:t>
            </a:r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687314"/>
            <a:ext cx="3801742" cy="46481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bg1"/>
                </a:solidFill>
                <a:latin typeface="Lucida Sans" panose="020B0602030504020204" pitchFamily="34" charset="0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A6945550-0D7D-5522-9B2D-2D5A0193F894}"/>
              </a:ext>
            </a:extLst>
          </p:cNvPr>
          <p:cNvSpPr/>
          <p:nvPr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D99D8A3C-5CA7-A723-C3E7-A5307D49B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9253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729EC31-1F8B-12C8-FE4F-0673D0B2FC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9371" y="1703691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2" name="Grafik 21" descr="Badge 1 med massiv udfyldning">
            <a:extLst>
              <a:ext uri="{FF2B5EF4-FFF2-40B4-BE49-F238E27FC236}">
                <a16:creationId xmlns:a16="http://schemas.microsoft.com/office/drawing/2014/main" id="{067809C9-7D6D-59FB-4EA7-7DF783D26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24" name="Grafik 23" descr="Badge med massiv udfyldning">
            <a:extLst>
              <a:ext uri="{FF2B5EF4-FFF2-40B4-BE49-F238E27FC236}">
                <a16:creationId xmlns:a16="http://schemas.microsoft.com/office/drawing/2014/main" id="{7950BEEE-DC43-48EE-1F84-DF17B5CA3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26" name="Grafik 25" descr="Badge 3 med massiv udfyldning">
            <a:extLst>
              <a:ext uri="{FF2B5EF4-FFF2-40B4-BE49-F238E27FC236}">
                <a16:creationId xmlns:a16="http://schemas.microsoft.com/office/drawing/2014/main" id="{15E142B3-F1CC-B292-5B23-E7DCC6A73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28" name="Grafik 27" descr="Badge 4 med massiv udfyldning">
            <a:extLst>
              <a:ext uri="{FF2B5EF4-FFF2-40B4-BE49-F238E27FC236}">
                <a16:creationId xmlns:a16="http://schemas.microsoft.com/office/drawing/2014/main" id="{958C1D6D-1D06-04B1-BC27-64577E709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30" name="Rektangel 29">
            <a:extLst>
              <a:ext uri="{FF2B5EF4-FFF2-40B4-BE49-F238E27FC236}">
                <a16:creationId xmlns:a16="http://schemas.microsoft.com/office/drawing/2014/main" id="{8415F059-5524-D9B4-D9CE-F5C98ACE4440}"/>
              </a:ext>
            </a:extLst>
          </p:cNvPr>
          <p:cNvSpPr/>
          <p:nvPr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Pladsholder til tekst 18">
            <a:extLst>
              <a:ext uri="{FF2B5EF4-FFF2-40B4-BE49-F238E27FC236}">
                <a16:creationId xmlns:a16="http://schemas.microsoft.com/office/drawing/2014/main" id="{72CBC415-531C-287A-06ED-478D6D3D72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8768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D637F53-0961-D753-9CCA-826C05F25348}"/>
              </a:ext>
            </a:extLst>
          </p:cNvPr>
          <p:cNvSpPr/>
          <p:nvPr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Pladsholder til tekst 18">
            <a:extLst>
              <a:ext uri="{FF2B5EF4-FFF2-40B4-BE49-F238E27FC236}">
                <a16:creationId xmlns:a16="http://schemas.microsoft.com/office/drawing/2014/main" id="{38A62022-F2CA-406B-233C-54B43978AE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9371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A04C7AC0-B565-151A-9F3A-FF359335AF24}"/>
              </a:ext>
            </a:extLst>
          </p:cNvPr>
          <p:cNvSpPr/>
          <p:nvPr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Pladsholder til tekst 18">
            <a:extLst>
              <a:ext uri="{FF2B5EF4-FFF2-40B4-BE49-F238E27FC236}">
                <a16:creationId xmlns:a16="http://schemas.microsoft.com/office/drawing/2014/main" id="{987A51DE-FE2B-C476-509E-7E9DBBAE71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8768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8CB54D9B-DC92-DA1A-226B-CD2C8BA86DA7}"/>
              </a:ext>
            </a:extLst>
          </p:cNvPr>
          <p:cNvSpPr/>
          <p:nvPr userDrawn="1"/>
        </p:nvSpPr>
        <p:spPr>
          <a:xfrm>
            <a:off x="0" y="0"/>
            <a:ext cx="47301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B506AB1-D825-4EB6-CF40-C3480ED520B7}"/>
              </a:ext>
            </a:extLst>
          </p:cNvPr>
          <p:cNvSpPr/>
          <p:nvPr userDrawn="1"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Grafik 3" descr="Badge 1 med massiv udfyldning">
            <a:extLst>
              <a:ext uri="{FF2B5EF4-FFF2-40B4-BE49-F238E27FC236}">
                <a16:creationId xmlns:a16="http://schemas.microsoft.com/office/drawing/2014/main" id="{4ED77CCF-5526-0410-E4FD-E7E859138F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5" name="Grafik 4" descr="Badge med massiv udfyldning">
            <a:extLst>
              <a:ext uri="{FF2B5EF4-FFF2-40B4-BE49-F238E27FC236}">
                <a16:creationId xmlns:a16="http://schemas.microsoft.com/office/drawing/2014/main" id="{FFACF88F-F1AB-4C4D-2E13-D9B9F1A3845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6" name="Grafik 5" descr="Badge 3 med massiv udfyldning">
            <a:extLst>
              <a:ext uri="{FF2B5EF4-FFF2-40B4-BE49-F238E27FC236}">
                <a16:creationId xmlns:a16="http://schemas.microsoft.com/office/drawing/2014/main" id="{8B358B7B-5E14-AE3F-D8AA-B729C070C4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7" name="Grafik 6" descr="Badge 4 med massiv udfyldning">
            <a:extLst>
              <a:ext uri="{FF2B5EF4-FFF2-40B4-BE49-F238E27FC236}">
                <a16:creationId xmlns:a16="http://schemas.microsoft.com/office/drawing/2014/main" id="{5D24D015-CF3E-99BD-A501-5E223E43BDA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9DB1CD2-83C8-EE75-BD73-D47E423A7480}"/>
              </a:ext>
            </a:extLst>
          </p:cNvPr>
          <p:cNvSpPr/>
          <p:nvPr userDrawn="1"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33ED9F8-307B-A01C-39DB-A29F79F7C8DD}"/>
              </a:ext>
            </a:extLst>
          </p:cNvPr>
          <p:cNvSpPr/>
          <p:nvPr userDrawn="1"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618AACC1-26AA-FDA8-973D-5F3AAB621549}"/>
              </a:ext>
            </a:extLst>
          </p:cNvPr>
          <p:cNvSpPr/>
          <p:nvPr userDrawn="1"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ladsholder til tekst 18">
            <a:extLst>
              <a:ext uri="{FF2B5EF4-FFF2-40B4-BE49-F238E27FC236}">
                <a16:creationId xmlns:a16="http://schemas.microsoft.com/office/drawing/2014/main" id="{A2387C31-BB0B-7872-3143-59931D0571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38768" y="1703690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8">
            <a:extLst>
              <a:ext uri="{FF2B5EF4-FFF2-40B4-BE49-F238E27FC236}">
                <a16:creationId xmlns:a16="http://schemas.microsoft.com/office/drawing/2014/main" id="{B5B4272F-2918-6F2A-E7A6-8F2B35213F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67064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8">
            <a:extLst>
              <a:ext uri="{FF2B5EF4-FFF2-40B4-BE49-F238E27FC236}">
                <a16:creationId xmlns:a16="http://schemas.microsoft.com/office/drawing/2014/main" id="{68813193-889D-153B-1F8B-F898A14E6A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8768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17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994E521-DAAE-1BD3-9CA1-C6634778FE5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obler med tekst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636" y="525544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23317" y="1625499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319" y="3354628"/>
            <a:ext cx="2508405" cy="22038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ladsholder til tekst 6">
            <a:extLst>
              <a:ext uri="{FF2B5EF4-FFF2-40B4-BE49-F238E27FC236}">
                <a16:creationId xmlns:a16="http://schemas.microsoft.com/office/drawing/2014/main" id="{2882F17C-00F2-A813-2186-4FE5B2FBF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7" y="2267340"/>
            <a:ext cx="2813375" cy="2898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6">
            <a:extLst>
              <a:ext uri="{FF2B5EF4-FFF2-40B4-BE49-F238E27FC236}">
                <a16:creationId xmlns:a16="http://schemas.microsoft.com/office/drawing/2014/main" id="{0EA4F555-26FA-340F-7755-423F83BD0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7240" y="1063426"/>
            <a:ext cx="1948713" cy="18213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129031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 bokse med tekst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24644" y="2631672"/>
            <a:ext cx="3707920" cy="370792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2534" y="3450566"/>
            <a:ext cx="2441528" cy="21079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16FD77BF-BF2C-21DC-4882-43FB0B4F4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5724" y="1146853"/>
            <a:ext cx="1916112" cy="16543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963992AD-36AD-AA14-246B-14784DE66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8" y="2537696"/>
            <a:ext cx="2799770" cy="24172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654780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89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489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36743474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336969698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39792772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61290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8" y="499137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5E1AE425-F6EA-D79E-69C6-E4C409373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5756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977B62BB-5B11-B355-4A4B-5040B7376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34843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BE259AE5-57BD-A35A-2212-5B85B5B0F5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-6443" y="5805264"/>
            <a:ext cx="12192000" cy="1080120"/>
          </a:xfrm>
          <a:prstGeom prst="rect">
            <a:avLst/>
          </a:prstGeom>
          <a:solidFill>
            <a:srgbClr val="FF7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              </a:t>
            </a:r>
          </a:p>
        </p:txBody>
      </p:sp>
      <p:cxnSp>
        <p:nvCxnSpPr>
          <p:cNvPr id="17" name="Lige forbindelse 16"/>
          <p:cNvCxnSpPr/>
          <p:nvPr userDrawn="1"/>
        </p:nvCxnSpPr>
        <p:spPr>
          <a:xfrm>
            <a:off x="1295360" y="1448736"/>
            <a:ext cx="9601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95360" y="548616"/>
            <a:ext cx="9601280" cy="9001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4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1295360" y="1718773"/>
            <a:ext cx="9601280" cy="3960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457200" indent="0">
              <a:lnSpc>
                <a:spcPct val="100000"/>
              </a:lnSpc>
              <a:buNone/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6072851-7882-4178-8020-B91172F2D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468" y="5907978"/>
            <a:ext cx="2228093" cy="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sp>
        <p:nvSpPr>
          <p:cNvPr id="13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1412876"/>
            <a:ext cx="10274300" cy="4032250"/>
          </a:xfrm>
          <a:prstGeom prst="rect">
            <a:avLst/>
          </a:prstGeom>
        </p:spPr>
        <p:txBody>
          <a:bodyPr/>
          <a:lstStyle>
            <a:lvl1pPr marL="3429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sz="2000" b="0">
                <a:latin typeface="+mn-lt"/>
              </a:defRPr>
            </a:lvl1pPr>
            <a:lvl2pPr marL="8001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Skriv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958853" y="333376"/>
            <a:ext cx="10274299" cy="8270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2400" b="0" cap="all" spc="120" baseline="0"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  <p:pic>
        <p:nvPicPr>
          <p:cNvPr id="8" name="Logo, EAAA">
            <a:extLst>
              <a:ext uri="{FF2B5EF4-FFF2-40B4-BE49-F238E27FC236}">
                <a16:creationId xmlns:a16="http://schemas.microsoft.com/office/drawing/2014/main" id="{1A6A771D-5E91-46B6-86A5-D8470EF2A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8" y="5865182"/>
            <a:ext cx="2322374" cy="876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814681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4">
          <p15:clr>
            <a:srgbClr val="A4A3A4"/>
          </p15:clr>
        </p15:guide>
        <p15:guide id="2" pos="7076">
          <p15:clr>
            <a:srgbClr val="A4A3A4"/>
          </p15:clr>
        </p15:guide>
        <p15:guide id="3" orient="horz" pos="890">
          <p15:clr>
            <a:srgbClr val="A4A3A4"/>
          </p15:clr>
        </p15:guide>
        <p15:guide id="5" orient="horz" pos="3430">
          <p15:clr>
            <a:srgbClr val="A4A3A4"/>
          </p15:clr>
        </p15:guide>
        <p15:guide id="6" orient="horz" pos="731">
          <p15:clr>
            <a:srgbClr val="A4A3A4"/>
          </p15:clr>
        </p15:guide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baggrund tekstfe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35494"/>
            <a:ext cx="10515600" cy="448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6322C49-B95F-04A8-524B-8BD871BEC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med bobl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/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1478"/>
            <a:ext cx="10515600" cy="439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A7105EB-7427-7071-AD31-64EFAB69908E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AF1C85A-20F7-C79F-0633-B74EE8556810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 dirty="0"/>
          </a:p>
        </p:txBody>
      </p:sp>
      <p:pic>
        <p:nvPicPr>
          <p:cNvPr id="8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D68DDE10-B68E-3872-E02C-F6BFCDF37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F68F84E-343A-0D24-928A-76EF485DA79C}"/>
              </a:ext>
            </a:extLst>
          </p:cNvPr>
          <p:cNvSpPr/>
          <p:nvPr userDrawn="1"/>
        </p:nvSpPr>
        <p:spPr>
          <a:xfrm>
            <a:off x="-30013" y="0"/>
            <a:ext cx="708855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CBC73A91-F422-56B4-8BF2-C115360EC45A}"/>
              </a:ext>
            </a:extLst>
          </p:cNvPr>
          <p:cNvSpPr/>
          <p:nvPr/>
        </p:nvSpPr>
        <p:spPr>
          <a:xfrm>
            <a:off x="5336465" y="3879060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4686CAD-586C-0B47-28FE-939B5CA0458F}"/>
              </a:ext>
            </a:extLst>
          </p:cNvPr>
          <p:cNvSpPr/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Grafik 4" descr="Badge 1 med massiv udfyldning">
            <a:extLst>
              <a:ext uri="{FF2B5EF4-FFF2-40B4-BE49-F238E27FC236}">
                <a16:creationId xmlns:a16="http://schemas.microsoft.com/office/drawing/2014/main" id="{8B18C807-D2A6-7364-F01B-35F44492C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4290" y="2639129"/>
            <a:ext cx="520839" cy="520839"/>
          </a:xfrm>
          <a:prstGeom prst="rect">
            <a:avLst/>
          </a:prstGeom>
        </p:spPr>
      </p:pic>
      <p:pic>
        <p:nvPicPr>
          <p:cNvPr id="10" name="Grafik 9" descr="Badge med massiv udfyldning">
            <a:extLst>
              <a:ext uri="{FF2B5EF4-FFF2-40B4-BE49-F238E27FC236}">
                <a16:creationId xmlns:a16="http://schemas.microsoft.com/office/drawing/2014/main" id="{034F8E1F-1FB0-41AB-FFDE-0A00A2A4A2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418" y="3722704"/>
            <a:ext cx="478711" cy="478711"/>
          </a:xfrm>
          <a:prstGeom prst="rect">
            <a:avLst/>
          </a:prstGeom>
        </p:spPr>
      </p:pic>
      <p:pic>
        <p:nvPicPr>
          <p:cNvPr id="11" name="Grafik 10" descr="Badge 3 med massiv udfyldning">
            <a:extLst>
              <a:ext uri="{FF2B5EF4-FFF2-40B4-BE49-F238E27FC236}">
                <a16:creationId xmlns:a16="http://schemas.microsoft.com/office/drawing/2014/main" id="{B7D2B729-7602-78ED-2289-4FCD89D97A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5353" y="4824842"/>
            <a:ext cx="478711" cy="478711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7F417A0-0653-37F9-7AA3-2FFBBD8A2C1C}"/>
              </a:ext>
            </a:extLst>
          </p:cNvPr>
          <p:cNvSpPr/>
          <p:nvPr userDrawn="1"/>
        </p:nvSpPr>
        <p:spPr>
          <a:xfrm>
            <a:off x="5336465" y="3877977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2156752-11BD-B98A-96A8-D5C234E6F9C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2864" y="8024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0" name="Pladsholder til tekst 19">
            <a:extLst>
              <a:ext uri="{FF2B5EF4-FFF2-40B4-BE49-F238E27FC236}">
                <a16:creationId xmlns:a16="http://schemas.microsoft.com/office/drawing/2014/main" id="{8E8B5261-1EBE-29C9-1A7E-3A469D70D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3422" y="2693786"/>
            <a:ext cx="2725737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Pladsholder til tekst 19">
            <a:extLst>
              <a:ext uri="{FF2B5EF4-FFF2-40B4-BE49-F238E27FC236}">
                <a16:creationId xmlns:a16="http://schemas.microsoft.com/office/drawing/2014/main" id="{DCDAA490-B6B2-EEFD-C949-B9DCAA1D40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73422" y="3776321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19">
            <a:extLst>
              <a:ext uri="{FF2B5EF4-FFF2-40B4-BE49-F238E27FC236}">
                <a16:creationId xmlns:a16="http://schemas.microsoft.com/office/drawing/2014/main" id="{6B40C985-CC51-BCD9-4E13-500306D05E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73423" y="4824842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657DA793-19BA-DE30-1DEE-8263D37E46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9847" y="1258303"/>
            <a:ext cx="4446954" cy="7694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CA0DC3F-623B-554F-BB96-24EA5435AD0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5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højre">
    <p:bg>
      <p:bgPr>
        <a:solidFill>
          <a:schemeClr val="accent6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A97AF12-67B3-F2F9-6E32-DA0AF88A36E0}"/>
              </a:ext>
            </a:extLst>
          </p:cNvPr>
          <p:cNvSpPr/>
          <p:nvPr userDrawn="1"/>
        </p:nvSpPr>
        <p:spPr>
          <a:xfrm>
            <a:off x="1150188" y="1026544"/>
            <a:ext cx="9891624" cy="4804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026543"/>
            <a:ext cx="4945812" cy="480491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E745A75A-C20F-A2B1-1E37-A7AEF37D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9623" y="1276686"/>
            <a:ext cx="4266487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D5C8A285-7944-082F-EF17-266C02B40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23" y="2320506"/>
            <a:ext cx="4265702" cy="3260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a-DK" sz="1800" kern="1200" smtClean="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2">
            <a:extLst>
              <a:ext uri="{FF2B5EF4-FFF2-40B4-BE49-F238E27FC236}">
                <a16:creationId xmlns:a16="http://schemas.microsoft.com/office/drawing/2014/main" id="{ADF37EF3-7D3F-BEED-9E3D-F9CFE7BE59B9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venstre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>
            <a:off x="0" y="0"/>
            <a:ext cx="350831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9553" y="1117831"/>
            <a:ext cx="5125421" cy="462233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59EDE253-6EC0-93C7-A55D-015A8F6A5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558" y="1117831"/>
            <a:ext cx="4929889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B940A7E6-444D-0C88-B493-63C4B7DE8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558" y="2090057"/>
            <a:ext cx="4929889" cy="365011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7EE718E-9FFA-7D6E-17C3-E19E415AD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9" name="Pladsholder til billede 18">
            <a:extLst>
              <a:ext uri="{FF2B5EF4-FFF2-40B4-BE49-F238E27FC236}">
                <a16:creationId xmlns:a16="http://schemas.microsoft.com/office/drawing/2014/main" id="{FC2A6DCB-B944-BADD-4C2B-2AEE970144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6669" y="3432220"/>
            <a:ext cx="6183086" cy="345127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2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8" name="Pladsholder til billede 18">
            <a:extLst>
              <a:ext uri="{FF2B5EF4-FFF2-40B4-BE49-F238E27FC236}">
                <a16:creationId xmlns:a16="http://schemas.microsoft.com/office/drawing/2014/main" id="{01B1B245-1870-6F63-E15B-5A42484D1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525" y="3441746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8000BE1-CFA9-0B2C-3A46-EFDA07107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5140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53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18F4-0558-7B7E-01E5-36BA1BB3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94EA8-7730-D704-9BDC-4440E0FD9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</p:spPr>
        <p:txBody>
          <a:bodyPr anchor="ctr">
            <a:normAutofit/>
          </a:bodyPr>
          <a:lstStyle/>
          <a:p>
            <a:r>
              <a:rPr lang="da-DK" dirty="0"/>
              <a:t>Forretningsforståelse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565C5EE-3846-6E8C-7353-FC863A6D65A4}"/>
              </a:ext>
            </a:extLst>
          </p:cNvPr>
          <p:cNvSpPr txBox="1"/>
          <p:nvPr/>
        </p:nvSpPr>
        <p:spPr>
          <a:xfrm>
            <a:off x="3071472" y="3167390"/>
            <a:ext cx="778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Modul 5 Økonomi i en sikkerhedskontekst</a:t>
            </a:r>
          </a:p>
        </p:txBody>
      </p:sp>
    </p:spTree>
    <p:extLst>
      <p:ext uri="{BB962C8B-B14F-4D97-AF65-F5344CB8AC3E}">
        <p14:creationId xmlns:p14="http://schemas.microsoft.com/office/powerpoint/2010/main" val="56268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D5AB4-2D20-A087-C0AB-4EA528B8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796BD-AD16-4A34-E993-8E681B9E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Langsigtede negative påvirkninger (angreb)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CDBF9C1-AAA1-2CCE-5021-1BEE119AFAE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21731810"/>
              </p:ext>
            </p:extLst>
          </p:nvPr>
        </p:nvGraphicFramePr>
        <p:xfrm>
          <a:off x="838200" y="1791478"/>
          <a:ext cx="10515600" cy="439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58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2426-4058-0512-CDDF-D581873E5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1A323-7A32-92CE-F0FB-69C7C1E7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Positiv påvirkning af virksomheden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2E9F1085-30C6-940F-B884-D9895D976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24748780"/>
              </p:ext>
            </p:extLst>
          </p:nvPr>
        </p:nvGraphicFramePr>
        <p:xfrm>
          <a:off x="838200" y="1791478"/>
          <a:ext cx="10515600" cy="439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62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017A9F5F-B616-24BB-6F9D-10508E83C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2941619"/>
            <a:ext cx="2564895" cy="27709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482FB0-189A-4CED-7721-69109C0AE3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Hvordan får man midler til sikkerhed  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D2BAB3AB-F290-E606-5654-23ED6BA152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41267782"/>
              </p:ext>
            </p:extLst>
          </p:nvPr>
        </p:nvGraphicFramePr>
        <p:xfrm>
          <a:off x="6126888" y="984170"/>
          <a:ext cx="5655776" cy="532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B7000DC7-7953-6F87-51EE-A349583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7775"/>
            <a:ext cx="5766317" cy="44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EF25724-2381-E111-8111-DFAD79DE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57764"/>
            <a:ext cx="5156717" cy="430044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2D03C2-FBE1-08E0-DE35-20624052E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</p:spPr>
        <p:txBody>
          <a:bodyPr anchor="ctr">
            <a:normAutofit/>
          </a:bodyPr>
          <a:lstStyle/>
          <a:p>
            <a:r>
              <a:rPr dirty="0" err="1"/>
              <a:t>Businesscase</a:t>
            </a:r>
            <a:r>
              <a:rPr dirty="0"/>
              <a:t> </a:t>
            </a:r>
            <a:r>
              <a:rPr lang="da-DK" dirty="0"/>
              <a:t>på</a:t>
            </a:r>
            <a:r>
              <a:rPr dirty="0"/>
              <a:t> </a:t>
            </a:r>
            <a:r>
              <a:rPr dirty="0" err="1"/>
              <a:t>Cybersikkerhed</a:t>
            </a:r>
            <a:endParaRPr dirty="0"/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A0C7B3E2-9584-8F97-33CC-BE40C47D7487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5990254" y="1857763"/>
          <a:ext cx="5655776" cy="4300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528CF48-13E9-6DBF-A27E-F8B25CE9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Proces for udvikling af businesscase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76FEEA2-8881-209D-E43C-FA1B74895B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a-DK" dirty="0"/>
              <a:t>Hvad er problemet/risiko?</a:t>
            </a:r>
          </a:p>
          <a:p>
            <a:pPr marL="342900" indent="-342900">
              <a:buAutoNum type="arabicPeriod"/>
            </a:pPr>
            <a:r>
              <a:rPr lang="da-DK" dirty="0"/>
              <a:t>Hvad er konsekvens hvis hændelse opstår?</a:t>
            </a:r>
          </a:p>
          <a:p>
            <a:pPr marL="342900" indent="-342900">
              <a:buAutoNum type="arabicPeriod"/>
            </a:pPr>
            <a:r>
              <a:rPr lang="da-DK" dirty="0"/>
              <a:t>Hvad skal der gøres / investeres i?</a:t>
            </a:r>
          </a:p>
          <a:p>
            <a:pPr marL="342900" indent="-342900">
              <a:buAutoNum type="arabicPeriod"/>
            </a:pPr>
            <a:r>
              <a:rPr lang="da-DK" dirty="0"/>
              <a:t>Hvorfor er det en god case?</a:t>
            </a:r>
          </a:p>
          <a:p>
            <a:pPr marL="342900" indent="-342900">
              <a:buAutoNum type="arabicPeriod"/>
            </a:pPr>
            <a:r>
              <a:rPr lang="da-DK" dirty="0"/>
              <a:t>Beslutningsgrundlag og næste skridt</a:t>
            </a:r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759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4B245422-78B1-6355-D185-B4ED2BF0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0" y="1857765"/>
            <a:ext cx="5220346" cy="430044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1B50531-9898-A0DF-4E79-6B25E38B4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1. </a:t>
            </a:r>
            <a:r>
              <a:rPr dirty="0" err="1"/>
              <a:t>Hvad</a:t>
            </a:r>
            <a:r>
              <a:rPr dirty="0"/>
              <a:t> er</a:t>
            </a:r>
            <a:r>
              <a:rPr lang="da-DK" dirty="0"/>
              <a:t> udfordringen</a:t>
            </a:r>
            <a:r>
              <a:rPr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02F6CA-5C43-E048-D684-F308A93F465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23654111"/>
              </p:ext>
            </p:extLst>
          </p:nvPr>
        </p:nvGraphicFramePr>
        <p:xfrm>
          <a:off x="5990254" y="1003852"/>
          <a:ext cx="5655776" cy="5546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034CD0A-9F61-265E-D8C5-D39EC52D2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2. </a:t>
            </a:r>
            <a:r>
              <a:rPr dirty="0" err="1"/>
              <a:t>Konsekvensanalyse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5BDBC3-52B2-F973-4DEC-2C713252E0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7978649"/>
              </p:ext>
            </p:extLst>
          </p:nvPr>
        </p:nvGraphicFramePr>
        <p:xfrm>
          <a:off x="5990254" y="1857765"/>
          <a:ext cx="5655776" cy="430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uppe 2">
            <a:extLst>
              <a:ext uri="{FF2B5EF4-FFF2-40B4-BE49-F238E27FC236}">
                <a16:creationId xmlns:a16="http://schemas.microsoft.com/office/drawing/2014/main" id="{935D8509-D46F-8AB7-DE40-540CD681AA7C}"/>
              </a:ext>
            </a:extLst>
          </p:cNvPr>
          <p:cNvGrpSpPr/>
          <p:nvPr/>
        </p:nvGrpSpPr>
        <p:grpSpPr>
          <a:xfrm>
            <a:off x="907296" y="2215896"/>
            <a:ext cx="4497693" cy="3805079"/>
            <a:chOff x="78815" y="1088020"/>
            <a:chExt cx="4619875" cy="3565003"/>
          </a:xfrm>
        </p:grpSpPr>
        <p:pic>
          <p:nvPicPr>
            <p:cNvPr id="4" name="Billede 3">
              <a:extLst>
                <a:ext uri="{FF2B5EF4-FFF2-40B4-BE49-F238E27FC236}">
                  <a16:creationId xmlns:a16="http://schemas.microsoft.com/office/drawing/2014/main" id="{6EC3E5A9-1902-D3B0-7A0C-7A7B3A00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15" y="1088020"/>
              <a:ext cx="4619875" cy="3565003"/>
            </a:xfrm>
            <a:prstGeom prst="rect">
              <a:avLst/>
            </a:prstGeom>
          </p:spPr>
        </p:pic>
        <p:sp>
          <p:nvSpPr>
            <p:cNvPr id="7" name="Pil: højre 6">
              <a:extLst>
                <a:ext uri="{FF2B5EF4-FFF2-40B4-BE49-F238E27FC236}">
                  <a16:creationId xmlns:a16="http://schemas.microsoft.com/office/drawing/2014/main" id="{FBDE1458-E279-F326-ADD4-DB50B2C21971}"/>
                </a:ext>
              </a:extLst>
            </p:cNvPr>
            <p:cNvSpPr/>
            <p:nvPr/>
          </p:nvSpPr>
          <p:spPr>
            <a:xfrm rot="5400000">
              <a:off x="671776" y="1943787"/>
              <a:ext cx="1607069" cy="509843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" name="Pil: højre 7">
              <a:extLst>
                <a:ext uri="{FF2B5EF4-FFF2-40B4-BE49-F238E27FC236}">
                  <a16:creationId xmlns:a16="http://schemas.microsoft.com/office/drawing/2014/main" id="{F9C814E9-C4F3-3305-8873-943C82A6EEE5}"/>
                </a:ext>
              </a:extLst>
            </p:cNvPr>
            <p:cNvSpPr/>
            <p:nvPr/>
          </p:nvSpPr>
          <p:spPr>
            <a:xfrm rot="10800000">
              <a:off x="2052961" y="3109246"/>
              <a:ext cx="1567023" cy="52287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0" name="Pil: højre 9">
              <a:extLst>
                <a:ext uri="{FF2B5EF4-FFF2-40B4-BE49-F238E27FC236}">
                  <a16:creationId xmlns:a16="http://schemas.microsoft.com/office/drawing/2014/main" id="{B3E7694E-D448-4F11-645E-75321D9C3EC9}"/>
                </a:ext>
              </a:extLst>
            </p:cNvPr>
            <p:cNvSpPr/>
            <p:nvPr/>
          </p:nvSpPr>
          <p:spPr>
            <a:xfrm rot="7842933">
              <a:off x="1581672" y="2228349"/>
              <a:ext cx="1607067" cy="509843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731C5B3-FAF0-0519-4C7C-9AF0E84B4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0" y="837025"/>
            <a:ext cx="6887763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3. </a:t>
            </a:r>
            <a:r>
              <a:rPr dirty="0" err="1"/>
              <a:t>Hvad</a:t>
            </a:r>
            <a:r>
              <a:rPr dirty="0"/>
              <a:t> </a:t>
            </a:r>
            <a:r>
              <a:rPr dirty="0" err="1"/>
              <a:t>skal</a:t>
            </a:r>
            <a:r>
              <a:rPr dirty="0"/>
              <a:t> der</a:t>
            </a:r>
            <a:r>
              <a:rPr lang="da-DK" dirty="0"/>
              <a:t> gøres/</a:t>
            </a:r>
            <a:r>
              <a:rPr dirty="0"/>
              <a:t> </a:t>
            </a:r>
            <a:r>
              <a:rPr dirty="0" err="1"/>
              <a:t>investeres</a:t>
            </a:r>
            <a:r>
              <a:rPr dirty="0"/>
              <a:t> </a:t>
            </a:r>
            <a:r>
              <a:rPr dirty="0" err="1"/>
              <a:t>i</a:t>
            </a:r>
            <a:r>
              <a:rPr lang="da-DK" dirty="0"/>
              <a:t> </a:t>
            </a:r>
            <a:r>
              <a:rPr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F37357-8D52-0E67-EAE3-94D7E176D42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34492111"/>
              </p:ext>
            </p:extLst>
          </p:nvPr>
        </p:nvGraphicFramePr>
        <p:xfrm>
          <a:off x="5990254" y="1857765"/>
          <a:ext cx="5655776" cy="430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7FF90D49-6D8A-01F6-0D65-1E07D36FF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26" y="1857765"/>
            <a:ext cx="5192891" cy="4300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C676590-593E-BABC-5D7E-548303284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0" y="837025"/>
            <a:ext cx="7394871" cy="920750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4. Hvorfor er det en god case - </a:t>
            </a:r>
            <a:r>
              <a:rPr dirty="0"/>
              <a:t>(ROSI)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F2C0E3-14C4-5BE4-733E-B424B3F1C2A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97957691"/>
              </p:ext>
            </p:extLst>
          </p:nvPr>
        </p:nvGraphicFramePr>
        <p:xfrm>
          <a:off x="5990254" y="1857765"/>
          <a:ext cx="5655776" cy="430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2B2251E-65F6-D87F-875E-22AC0C5E2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70" y="2756970"/>
            <a:ext cx="5119106" cy="25020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29D66AC2-2D8D-BB18-E469-BA681E8F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0" y="1857765"/>
            <a:ext cx="5220347" cy="430044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00B6B9F-DE46-5F98-3487-25DF75E8D1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body" sz="quarter" idx="15"/>
          </p:nvPr>
        </p:nvSpPr>
        <p:spPr>
          <a:xfrm>
            <a:off x="545970" y="837025"/>
            <a:ext cx="7410913" cy="920750"/>
          </a:xfrm>
        </p:spPr>
        <p:txBody>
          <a:bodyPr anchor="ctr">
            <a:normAutofit/>
          </a:bodyPr>
          <a:lstStyle/>
          <a:p>
            <a:r>
              <a:rPr lang="da-DK" dirty="0"/>
              <a:t>5. </a:t>
            </a:r>
            <a:r>
              <a:rPr dirty="0" err="1"/>
              <a:t>Beslutningsgrundlag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næste</a:t>
            </a:r>
            <a:r>
              <a:rPr dirty="0"/>
              <a:t> </a:t>
            </a:r>
            <a:r>
              <a:rPr dirty="0" err="1"/>
              <a:t>skridt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518BEB-913C-52EE-71E5-C4402FF8616F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5990254" y="1857765"/>
          <a:ext cx="5655776" cy="430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7E386-26F2-79D2-7E6E-13CC5477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29797BD-C507-9603-C506-65DC093F68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9548" y="4267468"/>
            <a:ext cx="5400000" cy="908391"/>
          </a:xfrm>
        </p:spPr>
        <p:txBody>
          <a:bodyPr/>
          <a:lstStyle/>
          <a:p>
            <a:endParaRPr lang="da-DK" dirty="0"/>
          </a:p>
          <a:p>
            <a:r>
              <a:rPr lang="da-DK" dirty="0"/>
              <a:t>Agenda for i dag.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MC - ORG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Hjemmeopgave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Sikkerhed og økonomi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Hvordan laver jeg en business case</a:t>
            </a:r>
          </a:p>
          <a:p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F8EA4EF-313F-4955-0E24-F37969A98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7">
            <a:extLst>
              <a:ext uri="{FF2B5EF4-FFF2-40B4-BE49-F238E27FC236}">
                <a16:creationId xmlns:a16="http://schemas.microsoft.com/office/drawing/2014/main" id="{F325CFD9-6D0D-76AD-8D90-E5ACFFBEBF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533" r="19533"/>
          <a:stretch>
            <a:fillRect/>
          </a:stretch>
        </p:blipFill>
        <p:spPr>
          <a:xfrm>
            <a:off x="-863599" y="750119"/>
            <a:ext cx="5675296" cy="5549081"/>
          </a:xfrm>
        </p:spPr>
      </p:pic>
    </p:spTree>
    <p:extLst>
      <p:ext uri="{BB962C8B-B14F-4D97-AF65-F5344CB8AC3E}">
        <p14:creationId xmlns:p14="http://schemas.microsoft.com/office/powerpoint/2010/main" val="327499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60D5292-53B4-34A0-AFF2-9483708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3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643BAA3-A691-618B-7D20-6AE2C0D6D0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Gå sammen ved bordet.</a:t>
            </a:r>
          </a:p>
          <a:p>
            <a:r>
              <a:rPr lang="da-DK" dirty="0"/>
              <a:t>Lav en indstilling </a:t>
            </a:r>
            <a:r>
              <a:rPr lang="da-DK" b="1" dirty="0"/>
              <a:t>på 3 forbedringer i Hvedebro </a:t>
            </a:r>
            <a:r>
              <a:rPr lang="da-DK" dirty="0"/>
              <a:t>i forhold til deres incidents. Brug estimerede tal på </a:t>
            </a:r>
            <a:r>
              <a:rPr lang="da-DK" dirty="0" err="1"/>
              <a:t>mitigeringsomkostninger</a:t>
            </a:r>
            <a:r>
              <a:rPr lang="da-DK" dirty="0"/>
              <a:t> og tab. Det at arbejdet med modellen der er vigtigst. Brug evt. de vurderinger I gjorde i opgave 1. </a:t>
            </a:r>
          </a:p>
          <a:p>
            <a:r>
              <a:rPr lang="da-DK" altLang="da-DK" dirty="0"/>
              <a:t>Reflektér over din egen rolle: Hvis du var IT-chef eller sikkerhedsansvarlig, hvordan ville du </a:t>
            </a:r>
            <a:r>
              <a:rPr lang="da-DK" altLang="da-DK" b="1" dirty="0"/>
              <a:t>præsentere businesscasen</a:t>
            </a:r>
            <a:r>
              <a:rPr lang="da-DK" altLang="da-DK" dirty="0"/>
              <a:t> for at få ledelsens opbakning?</a:t>
            </a:r>
            <a:endParaRPr lang="da-DK" dirty="0"/>
          </a:p>
          <a:p>
            <a:r>
              <a:rPr lang="da-DK" altLang="da-DK" dirty="0"/>
              <a:t>Hvordan kan virksomheden argumentere overfor bestyrelsen for, at </a:t>
            </a:r>
            <a:r>
              <a:rPr lang="da-DK" altLang="da-DK" dirty="0" err="1"/>
              <a:t>cybersikkerhed</a:t>
            </a:r>
            <a:r>
              <a:rPr lang="da-DK" altLang="da-DK" dirty="0"/>
              <a:t> ikke kun er en udgift, men en </a:t>
            </a:r>
            <a:r>
              <a:rPr lang="da-DK" altLang="da-DK" b="1" dirty="0"/>
              <a:t>investering</a:t>
            </a:r>
            <a:r>
              <a:rPr lang="da-DK" altLang="da-DK" dirty="0"/>
              <a:t>?</a:t>
            </a:r>
            <a:endParaRPr lang="da-DK" dirty="0"/>
          </a:p>
          <a:p>
            <a:r>
              <a:rPr lang="da-DK" dirty="0"/>
              <a:t>Lav en PPT præsentation – så flot I kan (den er til direktionen </a:t>
            </a:r>
            <a:r>
              <a:rPr lang="da-DK" dirty="0">
                <a:sym typeface="Wingdings" panose="05000000000000000000" pitchFamily="2" charset="2"/>
              </a:rPr>
              <a:t>)</a:t>
            </a:r>
            <a:r>
              <a:rPr lang="da-DK" dirty="0"/>
              <a:t> og send den til mig på frae@eaaa.dk. </a:t>
            </a:r>
            <a:r>
              <a:rPr lang="da-DK" b="1" dirty="0"/>
              <a:t>Brug evt. den skabelon i </a:t>
            </a:r>
            <a:r>
              <a:rPr lang="da-DK" b="1" dirty="0" err="1"/>
              <a:t>Canvas</a:t>
            </a:r>
            <a:r>
              <a:rPr lang="da-DK" b="1" dirty="0"/>
              <a:t> som ramme for PPT.</a:t>
            </a:r>
          </a:p>
          <a:p>
            <a:endParaRPr lang="da-DK" dirty="0"/>
          </a:p>
          <a:p>
            <a:r>
              <a:rPr lang="da-DK" dirty="0"/>
              <a:t>40 minutter til forberedelse. Derefter gennemgår vi et par stykker.</a:t>
            </a:r>
          </a:p>
          <a:p>
            <a:endParaRPr lang="da-DK" dirty="0"/>
          </a:p>
          <a:p>
            <a:r>
              <a:rPr lang="da-DK" dirty="0"/>
              <a:t>Keep it simple.</a:t>
            </a:r>
          </a:p>
        </p:txBody>
      </p:sp>
    </p:spTree>
    <p:extLst>
      <p:ext uri="{BB962C8B-B14F-4D97-AF65-F5344CB8AC3E}">
        <p14:creationId xmlns:p14="http://schemas.microsoft.com/office/powerpoint/2010/main" val="100839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D7912-4CF0-ACA7-FE43-C1C33B58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36" y="662993"/>
            <a:ext cx="10515600" cy="920749"/>
          </a:xfrm>
        </p:spPr>
        <p:txBody>
          <a:bodyPr/>
          <a:lstStyle/>
          <a:p>
            <a:r>
              <a:rPr lang="da-DK" dirty="0" err="1"/>
              <a:t>Wap</a:t>
            </a:r>
            <a:r>
              <a:rPr lang="da-DK" dirty="0"/>
              <a:t> up på sikkerhedsøkonomi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388EE6-9B88-2511-BA19-04C276A254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06696" y="1583742"/>
            <a:ext cx="7567863" cy="439829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dirty="0"/>
              <a:t>Luk computeren</a:t>
            </a:r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dirty="0"/>
              <a:t>Hvilke omkostningsdelementer er der på </a:t>
            </a:r>
            <a:r>
              <a:rPr lang="da-DK" dirty="0" err="1"/>
              <a:t>cybersikkerhed</a:t>
            </a:r>
            <a:r>
              <a:rPr lang="da-DK" dirty="0"/>
              <a:t>?</a:t>
            </a:r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altLang="da-DK" dirty="0"/>
              <a:t>Hvilke </a:t>
            </a:r>
            <a:r>
              <a:rPr lang="da-DK" altLang="da-DK" b="1" dirty="0"/>
              <a:t>forretningsmæssige konsekvenser</a:t>
            </a:r>
            <a:r>
              <a:rPr lang="da-DK" altLang="da-DK" dirty="0"/>
              <a:t> (økonomi, drift, image, kunder) kan virksomheden opleve ved ikke at investere i højere </a:t>
            </a:r>
            <a:r>
              <a:rPr lang="da-DK" altLang="da-DK" dirty="0" err="1"/>
              <a:t>cybersikkerhed</a:t>
            </a:r>
            <a:r>
              <a:rPr lang="da-DK" altLang="da-DK" dirty="0"/>
              <a:t>?</a:t>
            </a:r>
            <a:endParaRPr lang="da-DK" dirty="0"/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dirty="0"/>
              <a:t>Hvilke overvejelser er vigtige, når man søger midler til </a:t>
            </a:r>
            <a:r>
              <a:rPr lang="da-DK" dirty="0" err="1"/>
              <a:t>cybersikkerhed</a:t>
            </a:r>
            <a:r>
              <a:rPr lang="da-DK" dirty="0"/>
              <a:t>?</a:t>
            </a:r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dirty="0"/>
              <a:t>Hvad er ROSI?</a:t>
            </a:r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dirty="0"/>
              <a:t>Hvad bør man have med i konsekvensanalysen i sin businesscase?</a:t>
            </a:r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r>
              <a:rPr lang="da-DK" altLang="da-DK" dirty="0"/>
              <a:t>Hvad har du selv lært af at arbejde med casen, som du kan overføre til fremtidige beslutninger om </a:t>
            </a:r>
            <a:r>
              <a:rPr lang="da-DK" altLang="da-DK" dirty="0" err="1"/>
              <a:t>cybersikkerhed</a:t>
            </a:r>
            <a:r>
              <a:rPr lang="da-DK" altLang="da-DK" dirty="0"/>
              <a:t>?</a:t>
            </a:r>
          </a:p>
          <a:p>
            <a:pPr>
              <a:spcBef>
                <a:spcPts val="0"/>
              </a:spcBef>
            </a:pPr>
            <a:endParaRPr lang="da-DK" altLang="da-DK" dirty="0"/>
          </a:p>
          <a:p>
            <a:pPr>
              <a:spcBef>
                <a:spcPts val="0"/>
              </a:spcBef>
            </a:pPr>
            <a:endParaRPr lang="da-DK" altLang="da-DK" dirty="0"/>
          </a:p>
          <a:p>
            <a:pPr>
              <a:spcBef>
                <a:spcPts val="0"/>
              </a:spcBef>
            </a:pPr>
            <a:endParaRPr lang="da-DK" dirty="0"/>
          </a:p>
          <a:p>
            <a:pPr>
              <a:spcBef>
                <a:spcPts val="0"/>
              </a:spcBef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2" descr="Billedresultat for remember">
            <a:extLst>
              <a:ext uri="{FF2B5EF4-FFF2-40B4-BE49-F238E27FC236}">
                <a16:creationId xmlns:a16="http://schemas.microsoft.com/office/drawing/2014/main" id="{3714370F-8C56-6923-B596-7AEDD2280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5" t="2383" r="30511" b="2383"/>
          <a:stretch/>
        </p:blipFill>
        <p:spPr bwMode="auto">
          <a:xfrm>
            <a:off x="0" y="-10160"/>
            <a:ext cx="2865120" cy="685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7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6EFFE-ED0C-2CD3-F706-362EFD58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Hjemmeopgave case (gruppeøvelse)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02BBCF-215B-B769-AB26-214A09FC7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49025"/>
            <a:ext cx="10515600" cy="4398291"/>
          </a:xfrm>
        </p:spPr>
        <p:txBody>
          <a:bodyPr/>
          <a:lstStyle/>
          <a:p>
            <a:r>
              <a:rPr lang="da-DK" b="1" dirty="0"/>
              <a:t>Case: Rigshavn Hospital</a:t>
            </a:r>
          </a:p>
          <a:p>
            <a:r>
              <a:rPr lang="da-DK" sz="1400" b="1" dirty="0"/>
              <a:t>Baggrund:</a:t>
            </a:r>
            <a:br>
              <a:rPr lang="da-DK" sz="1400" dirty="0"/>
            </a:br>
            <a:r>
              <a:rPr lang="da-DK" sz="1400" dirty="0"/>
              <a:t>Rigshavn Hospital er et af landets største universitetshospitaler med ca. 6.500 ansatte. Hospitalet har eksisteret i mere end 100 år og er en central aktør i både patientbehandling, forskning og uddannelse.</a:t>
            </a:r>
          </a:p>
          <a:p>
            <a:r>
              <a:rPr lang="da-DK" sz="1400" b="1" dirty="0"/>
              <a:t>Nuværende situation:</a:t>
            </a:r>
            <a:endParaRPr lang="da-DK" sz="1400" dirty="0"/>
          </a:p>
          <a:p>
            <a:r>
              <a:rPr lang="da-DK" sz="1400" b="1" dirty="0"/>
              <a:t>Størrelse og organisering:</a:t>
            </a:r>
            <a:endParaRPr lang="da-DK" sz="1400" dirty="0"/>
          </a:p>
          <a:p>
            <a:pPr lvl="1"/>
            <a:r>
              <a:rPr lang="da-DK" sz="1400" dirty="0"/>
              <a:t>Hospitalet er opdelt i specialiserede afdelinger (kardiologi, ortopædi, onkologi osv.), hver ledet af en overlæge og en administrativ leder.</a:t>
            </a:r>
          </a:p>
          <a:p>
            <a:pPr lvl="1"/>
            <a:r>
              <a:rPr lang="da-DK" sz="1400" dirty="0"/>
              <a:t>De fleste beslutninger om behandlingsmetoder ligger hos de enkelte afdelinger, mens overordnede strategiske beslutninger træffes af hospitalsledelsen.</a:t>
            </a:r>
          </a:p>
          <a:p>
            <a:r>
              <a:rPr lang="da-DK" sz="1400" b="1" dirty="0"/>
              <a:t>Koordination:</a:t>
            </a:r>
            <a:r>
              <a:rPr lang="da-DK" sz="1400" dirty="0"/>
              <a:t> Arbejdet er i høj grad baseret på professionel standardisering: Læger, sygeplejersker og andet sundhedspersonale er uddannet efter nationale og internationale standarder.</a:t>
            </a:r>
          </a:p>
          <a:p>
            <a:r>
              <a:rPr lang="da-DK" sz="1400" b="1" dirty="0"/>
              <a:t>Kultur:</a:t>
            </a:r>
            <a:r>
              <a:rPr lang="da-DK" sz="1400" dirty="0"/>
              <a:t> Faglig autonomi vægtes højt – overlæger og speciallæger har stor frihed i forhold til valg af behandlingsmetoder, så længe de følger anerkendte retningslinjer.</a:t>
            </a:r>
          </a:p>
          <a:p>
            <a:r>
              <a:rPr lang="da-DK" sz="1400" b="1" dirty="0"/>
              <a:t>Omgivelser:</a:t>
            </a:r>
            <a:r>
              <a:rPr lang="da-DK" sz="1400" dirty="0"/>
              <a:t> Hospitalet er under pres fra politiske reformer, nye </a:t>
            </a:r>
            <a:r>
              <a:rPr lang="da-DK" sz="1400" dirty="0" err="1"/>
              <a:t>cybersikkerheds</a:t>
            </a:r>
            <a:r>
              <a:rPr lang="da-DK" sz="1400" dirty="0"/>
              <a:t> krav, krav om effektivisering.</a:t>
            </a:r>
          </a:p>
          <a:p>
            <a:r>
              <a:rPr lang="da-DK" sz="1400" dirty="0"/>
              <a:t>Samtidig kræves innovation inden for digital sundhed og tværfaglig behandling.</a:t>
            </a:r>
          </a:p>
          <a:p>
            <a:r>
              <a:rPr lang="da-DK" sz="1400" b="1" dirty="0"/>
              <a:t>Udfordringer:</a:t>
            </a:r>
            <a:endParaRPr lang="da-DK" sz="1400" dirty="0"/>
          </a:p>
          <a:p>
            <a:pPr lvl="1"/>
            <a:r>
              <a:rPr lang="da-DK" sz="1400" dirty="0"/>
              <a:t>Vanskeligheder med at koordinere på tværs af afdelinger, da hver afdeling har stærk faglig kultur.</a:t>
            </a:r>
          </a:p>
          <a:p>
            <a:pPr lvl="1"/>
            <a:r>
              <a:rPr lang="da-DK" sz="1400" dirty="0"/>
              <a:t>Lange beslutningsprocesser ved tværgående initiativer (fx indførelse af ny digital patientjournal).</a:t>
            </a:r>
          </a:p>
          <a:p>
            <a:pPr lvl="1"/>
            <a:r>
              <a:rPr lang="da-DK" sz="1400" dirty="0"/>
              <a:t>Spændinger mellem administrative krav om effektivisering og personalets ønske om at prioritere faglig kvalitet.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925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C246F-7CF2-1836-BC46-757848D0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Hjemmeopgave (gruppeøvelse)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9D8023-DBB5-12B6-96AF-FB0319D0F96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8200" y="1312971"/>
            <a:ext cx="1100270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Identificer:</a:t>
            </a: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Hvilken af Mintzbergs organisationsstrukturer beskriver bedst Rigshavn Hospital?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Er der elementer, som trækker i retning af en anden struktur?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a-DK" altLang="da-D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Begrund:</a:t>
            </a: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Peg på konkrete træk i casen (fx standardisering, professionel autonomi, specialisering).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a-DK" altLang="da-D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Svar på</a:t>
            </a:r>
            <a:r>
              <a:rPr lang="da-DK" altLang="da-DK" b="1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Hvilke fordele og ulemper giver denne struktur i forhold til hospitalets mål om både kvalitet, effektivitet og innovation?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Hvis hospitalet skal blive mere tværfagligt og digitalt, kunne en anden struktur så være mere hensigtsmæssig?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a-DK" alt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a-DK" altLang="da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Hvordan ville du gribe sikkerhedsopgaven an som ny konsulent på hospitalet? (informationsindsamling, videnscentre, kritiske områder (kerne processer/områder)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a-DK" altLang="da-DK" dirty="0"/>
              <a:t> Med den viden I har indtil nu.</a:t>
            </a: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82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5A33A1A-A64C-0533-B9AB-3E34A03B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er </a:t>
            </a:r>
            <a:r>
              <a:rPr lang="da-DK"/>
              <a:t>økonomi vigtigt </a:t>
            </a:r>
            <a:r>
              <a:rPr lang="da-DK" dirty="0"/>
              <a:t>ifm. sikkerhed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E5D7A76-5F0F-AA5A-274B-DA9FB0D479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625" y="1128606"/>
            <a:ext cx="10515600" cy="4398291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  <a:p>
            <a:r>
              <a:rPr lang="da-DK" b="1" dirty="0" err="1"/>
              <a:t>Cybersikkerhed</a:t>
            </a:r>
            <a:r>
              <a:rPr lang="da-DK" b="1" dirty="0"/>
              <a:t> handler ikke kun om teknik, men også om at vurdere, hvad sikkerhed er værd – i kroner og øre – både på virksomhedsniveau og samfundsniveau.</a:t>
            </a:r>
          </a:p>
          <a:p>
            <a:endParaRPr lang="da-DK" b="1" dirty="0"/>
          </a:p>
          <a:p>
            <a:r>
              <a:rPr lang="da-DK" sz="1600" b="1" dirty="0"/>
              <a:t>1. Ressourceallokering og investeringer</a:t>
            </a:r>
            <a:endParaRPr lang="da-DK" sz="1600" dirty="0"/>
          </a:p>
          <a:p>
            <a:r>
              <a:rPr lang="da-DK" sz="1600" dirty="0"/>
              <a:t>Virksomheder og offentlige organisationer har begrænsede budgetter og må prioritere, hvor meget de vil bruge på sikkerhed frem for andre forretningsområder.</a:t>
            </a:r>
          </a:p>
          <a:p>
            <a:r>
              <a:rPr lang="da-DK" sz="1600" b="1" dirty="0"/>
              <a:t>2. Omkostninger ved </a:t>
            </a:r>
            <a:r>
              <a:rPr lang="da-DK" sz="1600" b="1" dirty="0" err="1"/>
              <a:t>cyberangreb</a:t>
            </a:r>
            <a:endParaRPr lang="da-DK" sz="1600" dirty="0"/>
          </a:p>
          <a:p>
            <a:r>
              <a:rPr lang="da-DK" sz="1600" dirty="0" err="1"/>
              <a:t>Cybersikkerhed</a:t>
            </a:r>
            <a:r>
              <a:rPr lang="da-DK" sz="1600" dirty="0"/>
              <a:t> er en investering i, at undgå meget større fremtidige tab.</a:t>
            </a:r>
          </a:p>
          <a:p>
            <a:r>
              <a:rPr lang="da-DK" sz="1600" b="1" dirty="0"/>
              <a:t>3. Økonomiske incitamenter og risikostyring</a:t>
            </a:r>
            <a:endParaRPr lang="da-DK" sz="1600" dirty="0"/>
          </a:p>
          <a:p>
            <a:r>
              <a:rPr lang="da-DK" sz="1600" dirty="0"/>
              <a:t>Ledere vurderer typisk </a:t>
            </a:r>
            <a:r>
              <a:rPr lang="da-DK" sz="1600" dirty="0" err="1"/>
              <a:t>cybersikkerhed</a:t>
            </a:r>
            <a:r>
              <a:rPr lang="da-DK" sz="1600" dirty="0"/>
              <a:t> ud fra en cost-benefit-analyse: hvad koster et sikkerhedstiltag, og hvad er sandsynligheden/konsekvensen af et brud?</a:t>
            </a:r>
          </a:p>
          <a:p>
            <a:r>
              <a:rPr lang="da-DK" sz="1600" b="1" dirty="0"/>
              <a:t>4. Nationaløkonomi og samfundsmæssige konsekvenser</a:t>
            </a:r>
            <a:endParaRPr lang="da-DK" sz="1600" dirty="0"/>
          </a:p>
          <a:p>
            <a:r>
              <a:rPr lang="da-DK" sz="1600" dirty="0" err="1"/>
              <a:t>Cyberangreb</a:t>
            </a:r>
            <a:r>
              <a:rPr lang="da-DK" sz="1600" dirty="0"/>
              <a:t> på kritiske områder fx hospitaler og banker kan få store økonomiske konsekvenser på samfundsniveau.</a:t>
            </a:r>
          </a:p>
          <a:p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51261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927F-670D-2B3F-0157-11154BD2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3D15B-0DF1-C6C6-E5FB-E00B5821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Autofit/>
          </a:bodyPr>
          <a:lstStyle/>
          <a:p>
            <a:r>
              <a:rPr lang="da-DK" dirty="0"/>
              <a:t>Sikkerhedsomkostninger - oversigt</a:t>
            </a:r>
          </a:p>
        </p:txBody>
      </p:sp>
      <p:graphicFrame>
        <p:nvGraphicFramePr>
          <p:cNvPr id="8" name="Pladsholder til indhold 2">
            <a:extLst>
              <a:ext uri="{FF2B5EF4-FFF2-40B4-BE49-F238E27FC236}">
                <a16:creationId xmlns:a16="http://schemas.microsoft.com/office/drawing/2014/main" id="{4A6F81FB-FE23-D0CD-A449-9F213C3B183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38571144"/>
              </p:ext>
            </p:extLst>
          </p:nvPr>
        </p:nvGraphicFramePr>
        <p:xfrm>
          <a:off x="838199" y="1447801"/>
          <a:ext cx="10985205" cy="479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816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C74A0-954F-8B12-E8D1-BD651498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EF94F0-DED3-C89C-B9DD-943017981C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557072"/>
            <a:ext cx="10515600" cy="4486183"/>
          </a:xfrm>
        </p:spPr>
        <p:txBody>
          <a:bodyPr/>
          <a:lstStyle/>
          <a:p>
            <a:r>
              <a:rPr lang="da-DK" sz="1600" dirty="0"/>
              <a:t>Bordøvelse (flip over opgave) – 40 minutter.</a:t>
            </a:r>
          </a:p>
          <a:p>
            <a:pPr marL="342900" indent="-342900">
              <a:buAutoNum type="arabicPeriod"/>
            </a:pPr>
            <a:endParaRPr 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Vurder de forskellige sikkerheds incidents og sårbarheder (se evt. posters opgaven i modul 3) i Hvedebro. Du skal forholde dig 3 områder (incidents) med hensyn til risiko (sandsynlighed for at det sker (lille 1- høj 5) og konsekvens hvis det skete (lille 1 – stor 5), hvis muligt. </a:t>
            </a:r>
          </a:p>
          <a:p>
            <a:pPr lvl="1"/>
            <a:r>
              <a:rPr lang="da-DK" altLang="da-DK" sz="1600" dirty="0"/>
              <a:t>Hvilke </a:t>
            </a:r>
            <a:r>
              <a:rPr lang="da-DK" altLang="da-DK" sz="1600" b="1" dirty="0"/>
              <a:t>risici</a:t>
            </a:r>
            <a:r>
              <a:rPr lang="da-DK" altLang="da-DK" sz="1600" dirty="0"/>
              <a:t> vurderer du som mest kritiske for virksomheden, og hvorfor?</a:t>
            </a:r>
            <a:endParaRPr lang="da-DK" sz="1600" dirty="0"/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da-DK" alt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Hvor burde de investere i sikkerhedstiltag, og hvad kunne </a:t>
            </a:r>
            <a:r>
              <a:rPr lang="da-DK" sz="1600" dirty="0" err="1"/>
              <a:t>mitigeringsforslag</a:t>
            </a:r>
            <a:r>
              <a:rPr lang="da-DK" sz="1600" dirty="0"/>
              <a:t> (de 4 muligheder) være – og medføre (Lav en top 5 liste). ?</a:t>
            </a:r>
          </a:p>
          <a:p>
            <a:pPr marL="342900" indent="-342900">
              <a:buAutoNum type="arabicPeriod"/>
            </a:pPr>
            <a:endParaRPr 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Undersøg hvad en </a:t>
            </a:r>
            <a:r>
              <a:rPr lang="da-DK" sz="1600" dirty="0" err="1"/>
              <a:t>cyberforsikring</a:t>
            </a:r>
            <a:r>
              <a:rPr lang="da-DK" sz="1600" dirty="0"/>
              <a:t> er og typisk dækker. Er der områder der er relevante for Hvedebro?</a:t>
            </a:r>
          </a:p>
          <a:p>
            <a:pPr marL="342900" indent="-342900">
              <a:buAutoNum type="arabicPeriod"/>
            </a:pPr>
            <a:endParaRPr 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Undersøg hvem der kan tilbyde ekstern rådgivning omkring </a:t>
            </a:r>
            <a:r>
              <a:rPr lang="da-DK" sz="1600" dirty="0" err="1"/>
              <a:t>cybersikkerhed</a:t>
            </a:r>
            <a:r>
              <a:rPr lang="da-DK" sz="1600" dirty="0"/>
              <a:t>. Hvad ville du bruge ny konsulentbistand til i Hvedebro?</a:t>
            </a:r>
          </a:p>
          <a:p>
            <a:pPr marL="342900" indent="-342900">
              <a:buAutoNum type="arabicPeriod"/>
            </a:pPr>
            <a:endParaRPr lang="da-DK" sz="1600" dirty="0"/>
          </a:p>
          <a:p>
            <a:r>
              <a:rPr lang="da-DK" sz="1600" dirty="0"/>
              <a:t>Brug 30 minutter på forberedelse. Derefter gennemgang af 2 bordes løsninger. 10 Minutter.</a:t>
            </a:r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386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22BE-F5FA-86B0-0D7C-19253DC28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6BB6AC2-DF74-2489-19E1-D85E5F38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Omkostnings/indtægts påvirkninger (incident)</a:t>
            </a:r>
          </a:p>
        </p:txBody>
      </p:sp>
      <p:graphicFrame>
        <p:nvGraphicFramePr>
          <p:cNvPr id="8" name="Pladsholder til indhold 5">
            <a:extLst>
              <a:ext uri="{FF2B5EF4-FFF2-40B4-BE49-F238E27FC236}">
                <a16:creationId xmlns:a16="http://schemas.microsoft.com/office/drawing/2014/main" id="{2530F117-A1F8-693C-B8CA-C43570F6BBA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62302714"/>
              </p:ext>
            </p:extLst>
          </p:nvPr>
        </p:nvGraphicFramePr>
        <p:xfrm>
          <a:off x="838200" y="1735494"/>
          <a:ext cx="10515600" cy="4486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41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EB10E-D935-FEDA-D6A2-3E0ABB36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F17B20-98C7-B3C2-655B-86AE329323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2 og 2 øvelse.</a:t>
            </a:r>
          </a:p>
          <a:p>
            <a:endParaRPr lang="da-DK" dirty="0"/>
          </a:p>
          <a:p>
            <a:r>
              <a:rPr lang="da-DK" dirty="0"/>
              <a:t>Gå på nettet og find 1 virksomhed der har været ramt af </a:t>
            </a:r>
            <a:r>
              <a:rPr lang="da-DK" dirty="0" err="1"/>
              <a:t>cyberangreb</a:t>
            </a:r>
            <a:r>
              <a:rPr lang="da-DK" dirty="0"/>
              <a:t>, og beskriv hvad der skete, og hvordan de var påvirket indenfor de 5 områder på forrige slide. Hvad var konsekvensen (</a:t>
            </a:r>
            <a:r>
              <a:rPr lang="da-DK" dirty="0" err="1"/>
              <a:t>impact</a:t>
            </a:r>
            <a:r>
              <a:rPr lang="da-DK" dirty="0"/>
              <a:t>)? Hvad har de gjort?</a:t>
            </a:r>
          </a:p>
          <a:p>
            <a:endParaRPr lang="da-DK" dirty="0"/>
          </a:p>
          <a:p>
            <a:r>
              <a:rPr lang="da-DK" dirty="0"/>
              <a:t>Brug CIA modellen i din forklaring omkring hvordan virksomheden blev ramt, hvis muligt.</a:t>
            </a:r>
          </a:p>
          <a:p>
            <a:endParaRPr lang="da-DK" dirty="0"/>
          </a:p>
          <a:p>
            <a:r>
              <a:rPr lang="da-DK" dirty="0"/>
              <a:t>15 minutter til forberedelse. 3 minutter til hver omkring bordet til af forklare de andre om jeres løsning.</a:t>
            </a:r>
          </a:p>
        </p:txBody>
      </p:sp>
    </p:spTree>
    <p:extLst>
      <p:ext uri="{BB962C8B-B14F-4D97-AF65-F5344CB8AC3E}">
        <p14:creationId xmlns:p14="http://schemas.microsoft.com/office/powerpoint/2010/main" val="1737165719"/>
      </p:ext>
    </p:extLst>
  </p:cSld>
  <p:clrMapOvr>
    <a:masterClrMapping/>
  </p:clrMapOvr>
</p:sld>
</file>

<file path=ppt/theme/theme1.xml><?xml version="1.0" encoding="utf-8"?>
<a:theme xmlns:a="http://schemas.openxmlformats.org/drawingml/2006/main" name="Erhvervsakademi Aarhus">
  <a:themeElements>
    <a:clrScheme name="Brugerdefineret 1">
      <a:dk1>
        <a:sysClr val="windowText" lastClr="000000"/>
      </a:dk1>
      <a:lt1>
        <a:sysClr val="window" lastClr="FFFFFF"/>
      </a:lt1>
      <a:dk2>
        <a:srgbClr val="818A8F"/>
      </a:dk2>
      <a:lt2>
        <a:srgbClr val="E0E6E6"/>
      </a:lt2>
      <a:accent1>
        <a:srgbClr val="BED4DB"/>
      </a:accent1>
      <a:accent2>
        <a:srgbClr val="F4EBC0"/>
      </a:accent2>
      <a:accent3>
        <a:srgbClr val="F0E87D"/>
      </a:accent3>
      <a:accent4>
        <a:srgbClr val="80B4BF"/>
      </a:accent4>
      <a:accent5>
        <a:srgbClr val="F3F4F7"/>
      </a:accent5>
      <a:accent6>
        <a:srgbClr val="3A646D"/>
      </a:accent6>
      <a:hlink>
        <a:srgbClr val="0070C0"/>
      </a:hlink>
      <a:folHlink>
        <a:srgbClr val="532E60"/>
      </a:folHlink>
    </a:clrScheme>
    <a:fontScheme name="Erhvervsakademi Aarhus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skabelon uden indhold, dansk  -  Skrivebeskyttet" id="{363E73E2-7A7B-4952-AE8C-D447D376FA21}" vid="{CC501A65-03DF-4975-ACA4-2D32FFB896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1726</Words>
  <Application>Microsoft Office PowerPoint</Application>
  <PresentationFormat>Widescreen</PresentationFormat>
  <Paragraphs>193</Paragraphs>
  <Slides>21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7" baseType="lpstr">
      <vt:lpstr>Aptos</vt:lpstr>
      <vt:lpstr>Arial</vt:lpstr>
      <vt:lpstr>Lucida Sans</vt:lpstr>
      <vt:lpstr>Montserrat</vt:lpstr>
      <vt:lpstr>Wingdings</vt:lpstr>
      <vt:lpstr>Erhvervsakademi Aarhus</vt:lpstr>
      <vt:lpstr>PowerPoint-præsentation</vt:lpstr>
      <vt:lpstr>PowerPoint-præsentation</vt:lpstr>
      <vt:lpstr>Hjemmeopgave case (gruppeøvelse)</vt:lpstr>
      <vt:lpstr>Hjemmeopgave (gruppeøvelse) </vt:lpstr>
      <vt:lpstr>Hvorfor er økonomi vigtigt ifm. sikkerhed</vt:lpstr>
      <vt:lpstr>Sikkerhedsomkostninger - oversigt</vt:lpstr>
      <vt:lpstr>Opgave 1</vt:lpstr>
      <vt:lpstr>Omkostnings/indtægts påvirkninger (incident)</vt:lpstr>
      <vt:lpstr>Opgave 2</vt:lpstr>
      <vt:lpstr>Langsigtede negative påvirkninger (angreb)</vt:lpstr>
      <vt:lpstr>Positiv påvirkning af virksomheden</vt:lpstr>
      <vt:lpstr>PowerPoint-præsentation</vt:lpstr>
      <vt:lpstr>PowerPoint-præsentation</vt:lpstr>
      <vt:lpstr>Proces for udvikling af businesscase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Opgave 3</vt:lpstr>
      <vt:lpstr>Wap up på sikkerhedsøkonomi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Elkær (adjunkt – frae@eaaa.dk)</dc:creator>
  <cp:lastModifiedBy>Frank Elkær (adjunkt – frae@eaaa.dk)</cp:lastModifiedBy>
  <cp:revision>2</cp:revision>
  <dcterms:created xsi:type="dcterms:W3CDTF">2025-05-28T06:52:04Z</dcterms:created>
  <dcterms:modified xsi:type="dcterms:W3CDTF">2025-09-18T07:55:22Z</dcterms:modified>
</cp:coreProperties>
</file>